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79" r:id="rId3"/>
    <p:sldId id="263" r:id="rId4"/>
    <p:sldId id="270" r:id="rId5"/>
    <p:sldId id="271" r:id="rId6"/>
    <p:sldId id="266" r:id="rId7"/>
    <p:sldId id="261" r:id="rId8"/>
    <p:sldId id="269" r:id="rId9"/>
    <p:sldId id="272" r:id="rId10"/>
    <p:sldId id="273" r:id="rId11"/>
    <p:sldId id="274" r:id="rId12"/>
    <p:sldId id="275" r:id="rId13"/>
    <p:sldId id="276" r:id="rId14"/>
    <p:sldId id="267" r:id="rId15"/>
    <p:sldId id="268" r:id="rId16"/>
    <p:sldId id="277" r:id="rId17"/>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7FC"/>
    <a:srgbClr val="0337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F0BE7-8F31-4703-A91F-DCAFD91DBC03}" type="datetimeFigureOut">
              <a:rPr lang="en-FI" smtClean="0"/>
              <a:t>05/23/2026</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C9C4B-BA1B-4D7D-AC0A-64160F10F913}" type="slidenum">
              <a:rPr lang="en-FI" smtClean="0"/>
              <a:t>‹#›</a:t>
            </a:fld>
            <a:endParaRPr lang="en-FI"/>
          </a:p>
        </p:txBody>
      </p:sp>
    </p:spTree>
    <p:extLst>
      <p:ext uri="{BB962C8B-B14F-4D97-AF65-F5344CB8AC3E}">
        <p14:creationId xmlns:p14="http://schemas.microsoft.com/office/powerpoint/2010/main" val="26317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F01121-4B34-4488-9781-B8026B436CCC}"/>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6260" b="93130" l="9980" r="89819">
                        <a14:foregroundMark x1="47488" y1="6412" x2="47488" y2="7786"/>
                        <a14:foregroundMark x1="48359" y1="18779" x2="44809" y2="35420"/>
                        <a14:foregroundMark x1="44809" y1="35420" x2="50636" y2="42290"/>
                        <a14:foregroundMark x1="50636" y1="42290" x2="54052" y2="55573"/>
                        <a14:foregroundMark x1="54052" y1="55573" x2="45345" y2="50076"/>
                        <a14:foregroundMark x1="45345" y1="50076" x2="53182" y2="50382"/>
                        <a14:foregroundMark x1="53182" y1="50382" x2="47421" y2="42137"/>
                        <a14:foregroundMark x1="47421" y1="42137" x2="45278" y2="27481"/>
                        <a14:foregroundMark x1="45278" y1="27481" x2="51976" y2="30840"/>
                        <a14:foregroundMark x1="51976" y1="30840" x2="47622" y2="18931"/>
                        <a14:foregroundMark x1="47622" y1="18931" x2="46685" y2="18168"/>
                        <a14:foregroundMark x1="49096" y1="56031" x2="42197" y2="46412"/>
                        <a14:foregroundMark x1="42197" y1="46412" x2="39081" y2="38900"/>
                        <a14:foregroundMark x1="35310" y1="49087" x2="37374" y2="63053"/>
                        <a14:foregroundMark x1="37374" y1="63053" x2="37508" y2="63206"/>
                        <a14:foregroundMark x1="44809" y1="58321" x2="38647" y2="62595"/>
                        <a14:foregroundMark x1="38647" y1="62595" x2="44407" y2="71908"/>
                        <a14:foregroundMark x1="44407" y1="71908" x2="32954" y2="73130"/>
                        <a14:foregroundMark x1="32954" y1="73130" x2="39518" y2="77099"/>
                        <a14:foregroundMark x1="39518" y1="77099" x2="30409" y2="81527"/>
                        <a14:foregroundMark x1="30409" y1="81527" x2="45613" y2="78321"/>
                        <a14:foregroundMark x1="45613" y1="78321" x2="36839" y2="83817"/>
                        <a14:foregroundMark x1="36839" y1="83817" x2="43403" y2="86565"/>
                        <a14:foregroundMark x1="43403" y1="86565" x2="37040" y2="88702"/>
                        <a14:foregroundMark x1="37040" y1="88702" x2="58071" y2="90229"/>
                        <a14:foregroundMark x1="58071" y1="90229" x2="64635" y2="89924"/>
                        <a14:foregroundMark x1="64635" y1="89924" x2="64970" y2="89924"/>
                        <a14:foregroundMark x1="56932" y1="70382" x2="50435" y2="59847"/>
                        <a14:foregroundMark x1="50435" y1="59847" x2="54990" y2="70229"/>
                        <a14:foregroundMark x1="54990" y1="70229" x2="52646" y2="51450"/>
                        <a14:foregroundMark x1="52646" y1="51450" x2="58138" y2="61985"/>
                        <a14:foregroundMark x1="58138" y1="61985" x2="54186" y2="41374"/>
                        <a14:foregroundMark x1="54186" y1="41374" x2="60214" y2="72519"/>
                        <a14:foregroundMark x1="60214" y1="72519" x2="52445" y2="77557"/>
                        <a14:foregroundMark x1="52445" y1="77557" x2="47086" y2="68244"/>
                        <a14:foregroundMark x1="47086" y1="68244" x2="53048" y2="74046"/>
                        <a14:foregroundMark x1="53048" y1="74046" x2="45546" y2="62443"/>
                        <a14:foregroundMark x1="29940" y1="91908" x2="23510" y2="93130"/>
                        <a14:foregroundMark x1="74548" y1="91145" x2="71266" y2="89924"/>
                        <a14:foregroundMark x1="37508" y1="44885" x2="35633" y2="44885"/>
                        <a14:foregroundMark x1="37106" y1="45802" x2="35633" y2="44885"/>
                        <a14:foregroundMark x1="38513" y1="39695" x2="35767" y2="44275"/>
                        <a14:foregroundMark x1="36638" y1="44580" x2="35901" y2="45191"/>
                        <a14:foregroundMark x1="36906" y1="45496" x2="35767" y2="44885"/>
                        <a14:foregroundMark x1="36973" y1="42290" x2="34561" y2="50229"/>
                        <a14:foregroundMark x1="40121" y1="33282" x2="37910" y2="37252"/>
                        <a14:foregroundMark x1="40121" y1="32214" x2="37508" y2="39389"/>
                        <a14:backgroundMark x1="36742" y1="38179" x2="36102" y2="40611"/>
                        <a14:backgroundMark x1="37508" y1="30534" x2="35901" y2="36336"/>
                      </a14:backgroundRemoval>
                    </a14:imgEffect>
                  </a14:imgLayer>
                </a14:imgProps>
              </a:ext>
            </a:extLst>
          </a:blip>
          <a:stretch>
            <a:fillRect/>
          </a:stretch>
        </p:blipFill>
        <p:spPr>
          <a:xfrm>
            <a:off x="3280143" y="3996169"/>
            <a:ext cx="5846311" cy="2564859"/>
          </a:xfrm>
          <a:prstGeom prst="rect">
            <a:avLst/>
          </a:prstGeom>
        </p:spPr>
      </p:pic>
      <p:sp>
        <p:nvSpPr>
          <p:cNvPr id="2" name="Title 1">
            <a:extLst>
              <a:ext uri="{FF2B5EF4-FFF2-40B4-BE49-F238E27FC236}">
                <a16:creationId xmlns:a16="http://schemas.microsoft.com/office/drawing/2014/main" id="{26040F0F-54F2-491A-9194-93DC2F90FA7D}"/>
              </a:ext>
            </a:extLst>
          </p:cNvPr>
          <p:cNvSpPr>
            <a:spLocks noGrp="1"/>
          </p:cNvSpPr>
          <p:nvPr>
            <p:ph type="ctrTitle" hasCustomPrompt="1"/>
          </p:nvPr>
        </p:nvSpPr>
        <p:spPr>
          <a:xfrm>
            <a:off x="1524000" y="1122363"/>
            <a:ext cx="9144000" cy="1281535"/>
          </a:xfrm>
        </p:spPr>
        <p:txBody>
          <a:bodyPr anchor="b"/>
          <a:lstStyle>
            <a:lvl1pPr algn="ctr">
              <a:defRPr sz="6000"/>
            </a:lvl1pPr>
          </a:lstStyle>
          <a:p>
            <a:r>
              <a:rPr lang="en-US" dirty="0"/>
              <a:t>Click to Add Title</a:t>
            </a:r>
            <a:endParaRPr lang="en-FI" dirty="0"/>
          </a:p>
        </p:txBody>
      </p:sp>
      <p:sp>
        <p:nvSpPr>
          <p:cNvPr id="3" name="Subtitle 2">
            <a:extLst>
              <a:ext uri="{FF2B5EF4-FFF2-40B4-BE49-F238E27FC236}">
                <a16:creationId xmlns:a16="http://schemas.microsoft.com/office/drawing/2014/main" id="{C52ABFCB-3661-4BB6-AD86-78F4C55E1F0C}"/>
              </a:ext>
            </a:extLst>
          </p:cNvPr>
          <p:cNvSpPr>
            <a:spLocks noGrp="1"/>
          </p:cNvSpPr>
          <p:nvPr>
            <p:ph type="subTitle" idx="1" hasCustomPrompt="1"/>
          </p:nvPr>
        </p:nvSpPr>
        <p:spPr>
          <a:xfrm>
            <a:off x="1524000" y="267509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Sub-Header</a:t>
            </a:r>
            <a:endParaRPr lang="en-FI" dirty="0"/>
          </a:p>
        </p:txBody>
      </p:sp>
      <p:sp>
        <p:nvSpPr>
          <p:cNvPr id="6" name="Slide Number Placeholder 5">
            <a:extLst>
              <a:ext uri="{FF2B5EF4-FFF2-40B4-BE49-F238E27FC236}">
                <a16:creationId xmlns:a16="http://schemas.microsoft.com/office/drawing/2014/main" id="{FCFF5B74-EF03-4302-B9DE-0A54D7EBC753}"/>
              </a:ext>
            </a:extLst>
          </p:cNvPr>
          <p:cNvSpPr>
            <a:spLocks noGrp="1"/>
          </p:cNvSpPr>
          <p:nvPr>
            <p:ph type="sldNum" sz="quarter" idx="12"/>
          </p:nvPr>
        </p:nvSpPr>
        <p:spPr>
          <a:xfrm>
            <a:off x="225053" y="6220619"/>
            <a:ext cx="685801" cy="340409"/>
          </a:xfrm>
        </p:spPr>
        <p:txBody>
          <a:bodyPr/>
          <a:lstStyle>
            <a:lvl1pPr>
              <a:defRPr sz="1800" b="1">
                <a:solidFill>
                  <a:schemeClr val="bg1"/>
                </a:solidFill>
              </a:defRPr>
            </a:lvl1pPr>
          </a:lstStyle>
          <a:p>
            <a:fld id="{4A9D13A2-6239-4176-9739-E00EB28C340E}" type="slidenum">
              <a:rPr lang="en-FI" smtClean="0"/>
              <a:pPr/>
              <a:t>‹#›</a:t>
            </a:fld>
            <a:endParaRPr lang="en-FI" dirty="0"/>
          </a:p>
        </p:txBody>
      </p:sp>
    </p:spTree>
    <p:extLst>
      <p:ext uri="{BB962C8B-B14F-4D97-AF65-F5344CB8AC3E}">
        <p14:creationId xmlns:p14="http://schemas.microsoft.com/office/powerpoint/2010/main" val="1119767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788B-4FAD-4D6E-AC6B-272C577F822B}"/>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A6AABAC7-97D3-4117-9D51-DD6E0B47A8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5995D140-E4F8-4532-8383-769321E1F495}"/>
              </a:ext>
            </a:extLst>
          </p:cNvPr>
          <p:cNvSpPr>
            <a:spLocks noGrp="1"/>
          </p:cNvSpPr>
          <p:nvPr>
            <p:ph type="dt" sz="half" idx="10"/>
          </p:nvPr>
        </p:nvSpPr>
        <p:spPr/>
        <p:txBody>
          <a:bodyPr/>
          <a:lstStyle>
            <a:lvl1pPr>
              <a:defRPr>
                <a:solidFill>
                  <a:schemeClr val="accent1">
                    <a:lumMod val="50000"/>
                  </a:schemeClr>
                </a:solidFill>
              </a:defRPr>
            </a:lvl1pPr>
          </a:lstStyle>
          <a:p>
            <a:fld id="{4C249A6F-440D-477F-BA28-B161C9BDD765}" type="datetime1">
              <a:rPr lang="fi-FI" smtClean="0"/>
              <a:pPr/>
              <a:t>23.05.2026</a:t>
            </a:fld>
            <a:endParaRPr lang="en-FI"/>
          </a:p>
        </p:txBody>
      </p:sp>
      <p:sp>
        <p:nvSpPr>
          <p:cNvPr id="5" name="Footer Placeholder 4">
            <a:extLst>
              <a:ext uri="{FF2B5EF4-FFF2-40B4-BE49-F238E27FC236}">
                <a16:creationId xmlns:a16="http://schemas.microsoft.com/office/drawing/2014/main" id="{3DB63D0F-B42D-4C2B-A35D-D2C79B4370F9}"/>
              </a:ext>
            </a:extLst>
          </p:cNvPr>
          <p:cNvSpPr>
            <a:spLocks noGrp="1"/>
          </p:cNvSpPr>
          <p:nvPr>
            <p:ph type="ftr" sz="quarter" idx="11"/>
          </p:nvPr>
        </p:nvSpPr>
        <p:spPr/>
        <p:txBody>
          <a:bodyPr/>
          <a:lstStyle>
            <a:lvl1pPr>
              <a:defRPr>
                <a:solidFill>
                  <a:schemeClr val="accent1">
                    <a:lumMod val="50000"/>
                  </a:schemeClr>
                </a:solidFill>
              </a:defRPr>
            </a:lvl1pPr>
          </a:lstStyle>
          <a:p>
            <a:r>
              <a:rPr lang="fi-FI"/>
              <a:t>Lahden Suunnistajat -37</a:t>
            </a:r>
            <a:endParaRPr lang="en-FI"/>
          </a:p>
        </p:txBody>
      </p:sp>
      <p:sp>
        <p:nvSpPr>
          <p:cNvPr id="6" name="Slide Number Placeholder 5">
            <a:extLst>
              <a:ext uri="{FF2B5EF4-FFF2-40B4-BE49-F238E27FC236}">
                <a16:creationId xmlns:a16="http://schemas.microsoft.com/office/drawing/2014/main" id="{B49CAAA5-8543-4F21-9452-6551CACE155A}"/>
              </a:ext>
            </a:extLst>
          </p:cNvPr>
          <p:cNvSpPr>
            <a:spLocks noGrp="1"/>
          </p:cNvSpPr>
          <p:nvPr>
            <p:ph type="sldNum" sz="quarter" idx="12"/>
          </p:nvPr>
        </p:nvSpPr>
        <p:spPr/>
        <p:txBody>
          <a:bodyPr/>
          <a:lstStyle>
            <a:lvl1pPr>
              <a:defRPr>
                <a:solidFill>
                  <a:schemeClr val="bg1"/>
                </a:solidFill>
              </a:defRPr>
            </a:lvl1pPr>
          </a:lstStyle>
          <a:p>
            <a:fld id="{4A9D13A2-6239-4176-9739-E00EB28C340E}" type="slidenum">
              <a:rPr lang="en-FI" smtClean="0"/>
              <a:pPr/>
              <a:t>‹#›</a:t>
            </a:fld>
            <a:endParaRPr lang="en-FI"/>
          </a:p>
        </p:txBody>
      </p:sp>
      <p:pic>
        <p:nvPicPr>
          <p:cNvPr id="7" name="Picture 6">
            <a:extLst>
              <a:ext uri="{FF2B5EF4-FFF2-40B4-BE49-F238E27FC236}">
                <a16:creationId xmlns:a16="http://schemas.microsoft.com/office/drawing/2014/main" id="{AE8A2C80-7BEF-4AA5-85EC-4B374466A51D}"/>
              </a:ext>
            </a:extLst>
          </p:cNvPr>
          <p:cNvPicPr>
            <a:picLocks noChangeAspect="1"/>
          </p:cNvPicPr>
          <p:nvPr userDrawn="1"/>
        </p:nvPicPr>
        <p:blipFill rotWithShape="1">
          <a:blip r:embed="rId2">
            <a:alphaModFix amt="0"/>
            <a:extLst>
              <a:ext uri="{BEBA8EAE-BF5A-486C-A8C5-ECC9F3942E4B}">
                <a14:imgProps xmlns:a14="http://schemas.microsoft.com/office/drawing/2010/main">
                  <a14:imgLayer r:embed="rId3">
                    <a14:imgEffect>
                      <a14:backgroundRemoval t="7143" b="99433" l="367" r="42925">
                        <a14:foregroundMark x1="40618" y1="94218" x2="37159" y2="95578"/>
                        <a14:foregroundMark x1="37841" y1="87642" x2="37841" y2="87642"/>
                        <a14:foregroundMark x1="37841" y1="87642" x2="28145" y2="69615"/>
                        <a14:foregroundMark x1="28145" y1="69615" x2="25943" y2="62812"/>
                        <a14:foregroundMark x1="25943" y1="62812" x2="15566" y2="44671"/>
                        <a14:foregroundMark x1="15566" y1="44671" x2="8648" y2="25283"/>
                        <a14:foregroundMark x1="15199" y1="73923" x2="10482" y2="97392"/>
                        <a14:foregroundMark x1="10482" y1="97392" x2="6656" y2="43878"/>
                        <a14:foregroundMark x1="10220" y1="60658" x2="16981" y2="71655"/>
                        <a14:foregroundMark x1="16981" y1="71655" x2="10115" y2="59297"/>
                        <a14:foregroundMark x1="10115" y1="59297" x2="14990" y2="74490"/>
                        <a14:foregroundMark x1="14990" y1="74490" x2="9486" y2="73016"/>
                        <a14:foregroundMark x1="9486" y1="73016" x2="19025" y2="84807"/>
                        <a14:foregroundMark x1="19025" y1="84807" x2="12893" y2="80045"/>
                        <a14:foregroundMark x1="12893" y1="80045" x2="20545" y2="92177"/>
                        <a14:foregroundMark x1="20545" y1="92177" x2="7180" y2="85374"/>
                        <a14:foregroundMark x1="7180" y1="85374" x2="2411" y2="76077"/>
                        <a14:foregroundMark x1="2411" y1="76077" x2="786" y2="35034"/>
                        <a14:foregroundMark x1="786" y1="35034" x2="2987" y2="16440"/>
                        <a14:foregroundMark x1="2987" y1="16440" x2="30660" y2="70522"/>
                        <a14:foregroundMark x1="30660" y1="70522" x2="39832" y2="92290"/>
                        <a14:foregroundMark x1="39832" y1="92290" x2="34644" y2="96939"/>
                        <a14:foregroundMark x1="34644" y1="96939" x2="12683" y2="88095"/>
                        <a14:foregroundMark x1="12683" y1="88095" x2="12683" y2="88095"/>
                        <a14:foregroundMark x1="7495" y1="94671" x2="5189" y2="74036"/>
                        <a14:foregroundMark x1="5189" y1="74036" x2="5713" y2="82313"/>
                        <a14:foregroundMark x1="1258" y1="8390" x2="419" y2="19048"/>
                        <a14:foregroundMark x1="419" y1="19048" x2="681" y2="39569"/>
                        <a14:foregroundMark x1="681" y1="39569" x2="3407" y2="51361"/>
                        <a14:foregroundMark x1="12683" y1="58844" x2="9906" y2="45125"/>
                        <a14:foregroundMark x1="9906" y1="45125" x2="4769" y2="38435"/>
                        <a14:foregroundMark x1="4769" y1="38435" x2="29979" y2="87302"/>
                        <a14:foregroundMark x1="29979" y1="87302" x2="24266" y2="83673"/>
                        <a14:foregroundMark x1="24266" y1="83673" x2="19497" y2="71202"/>
                        <a14:foregroundMark x1="19497" y1="71202" x2="25367" y2="75170"/>
                        <a14:foregroundMark x1="25367" y1="75170" x2="27778" y2="83220"/>
                        <a14:foregroundMark x1="23323" y1="74830" x2="17610" y2="70181"/>
                        <a14:foregroundMark x1="17610" y1="70181" x2="29665" y2="81519"/>
                        <a14:foregroundMark x1="29665" y1="81519" x2="24895" y2="90249"/>
                        <a14:foregroundMark x1="24895" y1="90249" x2="24319" y2="90249"/>
                        <a14:foregroundMark x1="17977" y1="84127" x2="25524" y2="80612"/>
                        <a14:foregroundMark x1="25524" y1="80612" x2="19549" y2="80499"/>
                        <a14:foregroundMark x1="19549" y1="80499" x2="25419" y2="87642"/>
                        <a14:foregroundMark x1="25419" y1="87642" x2="19182" y2="85374"/>
                        <a14:foregroundMark x1="19182" y1="85374" x2="24790" y2="87302"/>
                        <a14:foregroundMark x1="24790" y1="87302" x2="10901" y2="71995"/>
                        <a14:foregroundMark x1="10901" y1="71995" x2="19392" y2="73016"/>
                        <a14:foregroundMark x1="19392" y1="73016" x2="12945" y2="70068"/>
                        <a14:foregroundMark x1="12945" y1="70068" x2="22170" y2="74150"/>
                        <a14:foregroundMark x1="22170" y1="74150" x2="12474" y2="66440"/>
                        <a14:foregroundMark x1="12474" y1="66440" x2="21646" y2="70295"/>
                        <a14:foregroundMark x1="21646" y1="70295" x2="5398" y2="59297"/>
                        <a14:foregroundMark x1="4927" y1="92971" x2="33333" y2="97052"/>
                        <a14:foregroundMark x1="33333" y1="97052" x2="28459" y2="89342"/>
                        <a14:foregroundMark x1="28459" y1="89342" x2="29088" y2="90703"/>
                        <a14:foregroundMark x1="32442" y1="97392" x2="33910" y2="97732"/>
                        <a14:foregroundMark x1="37264" y1="95578" x2="33805" y2="97732"/>
                        <a14:foregroundMark x1="35063" y1="95125" x2="33700" y2="99093"/>
                        <a14:foregroundMark x1="6080" y1="39456" x2="3092" y2="34127"/>
                        <a14:foregroundMark x1="41667" y1="97392" x2="42034" y2="99546"/>
                        <a14:foregroundMark x1="42610" y1="98186" x2="42925" y2="99546"/>
                        <a14:foregroundMark x1="9224" y1="26190" x2="419" y2="7143"/>
                      </a14:backgroundRemoval>
                    </a14:imgEffect>
                  </a14:imgLayer>
                </a14:imgProps>
              </a:ext>
            </a:extLst>
          </a:blip>
          <a:srcRect r="54198"/>
          <a:stretch/>
        </p:blipFill>
        <p:spPr>
          <a:xfrm rot="10800000" flipH="1">
            <a:off x="0" y="0"/>
            <a:ext cx="4215576" cy="2403897"/>
          </a:xfrm>
          <a:prstGeom prst="rect">
            <a:avLst/>
          </a:prstGeom>
        </p:spPr>
      </p:pic>
      <p:pic>
        <p:nvPicPr>
          <p:cNvPr id="9" name="Picture 8">
            <a:extLst>
              <a:ext uri="{FF2B5EF4-FFF2-40B4-BE49-F238E27FC236}">
                <a16:creationId xmlns:a16="http://schemas.microsoft.com/office/drawing/2014/main" id="{0CBEC2B7-6113-4F1B-BF7C-3E4AA64798C3}"/>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6260" b="93130" l="9980" r="89819">
                        <a14:foregroundMark x1="47488" y1="6412" x2="47488" y2="7786"/>
                        <a14:foregroundMark x1="48359" y1="18779" x2="44809" y2="35420"/>
                        <a14:foregroundMark x1="44809" y1="35420" x2="50636" y2="42290"/>
                        <a14:foregroundMark x1="50636" y1="42290" x2="54052" y2="55573"/>
                        <a14:foregroundMark x1="54052" y1="55573" x2="45345" y2="50076"/>
                        <a14:foregroundMark x1="45345" y1="50076" x2="53182" y2="50382"/>
                        <a14:foregroundMark x1="53182" y1="50382" x2="47421" y2="42137"/>
                        <a14:foregroundMark x1="47421" y1="42137" x2="45278" y2="27481"/>
                        <a14:foregroundMark x1="45278" y1="27481" x2="51976" y2="30840"/>
                        <a14:foregroundMark x1="51976" y1="30840" x2="47622" y2="18931"/>
                        <a14:foregroundMark x1="47622" y1="18931" x2="46685" y2="18168"/>
                        <a14:foregroundMark x1="49096" y1="56031" x2="42197" y2="46412"/>
                        <a14:foregroundMark x1="42197" y1="46412" x2="39081" y2="38900"/>
                        <a14:foregroundMark x1="35310" y1="49087" x2="37374" y2="63053"/>
                        <a14:foregroundMark x1="37374" y1="63053" x2="37508" y2="63206"/>
                        <a14:foregroundMark x1="44809" y1="58321" x2="38647" y2="62595"/>
                        <a14:foregroundMark x1="38647" y1="62595" x2="44407" y2="71908"/>
                        <a14:foregroundMark x1="44407" y1="71908" x2="32954" y2="73130"/>
                        <a14:foregroundMark x1="32954" y1="73130" x2="39518" y2="77099"/>
                        <a14:foregroundMark x1="39518" y1="77099" x2="30409" y2="81527"/>
                        <a14:foregroundMark x1="30409" y1="81527" x2="45613" y2="78321"/>
                        <a14:foregroundMark x1="45613" y1="78321" x2="36839" y2="83817"/>
                        <a14:foregroundMark x1="36839" y1="83817" x2="43403" y2="86565"/>
                        <a14:foregroundMark x1="43403" y1="86565" x2="37040" y2="88702"/>
                        <a14:foregroundMark x1="37040" y1="88702" x2="58071" y2="90229"/>
                        <a14:foregroundMark x1="58071" y1="90229" x2="64635" y2="89924"/>
                        <a14:foregroundMark x1="64635" y1="89924" x2="64970" y2="89924"/>
                        <a14:foregroundMark x1="56932" y1="70382" x2="50435" y2="59847"/>
                        <a14:foregroundMark x1="50435" y1="59847" x2="54990" y2="70229"/>
                        <a14:foregroundMark x1="54990" y1="70229" x2="52646" y2="51450"/>
                        <a14:foregroundMark x1="52646" y1="51450" x2="58138" y2="61985"/>
                        <a14:foregroundMark x1="58138" y1="61985" x2="54186" y2="41374"/>
                        <a14:foregroundMark x1="54186" y1="41374" x2="60214" y2="72519"/>
                        <a14:foregroundMark x1="60214" y1="72519" x2="52445" y2="77557"/>
                        <a14:foregroundMark x1="52445" y1="77557" x2="47086" y2="68244"/>
                        <a14:foregroundMark x1="47086" y1="68244" x2="53048" y2="74046"/>
                        <a14:foregroundMark x1="53048" y1="74046" x2="45546" y2="62443"/>
                        <a14:foregroundMark x1="29940" y1="91908" x2="23510" y2="93130"/>
                        <a14:foregroundMark x1="74548" y1="91145" x2="71266" y2="89924"/>
                        <a14:foregroundMark x1="37508" y1="44885" x2="35633" y2="44885"/>
                        <a14:foregroundMark x1="37106" y1="45802" x2="35633" y2="44885"/>
                        <a14:foregroundMark x1="38513" y1="39695" x2="35767" y2="44275"/>
                        <a14:foregroundMark x1="36638" y1="44580" x2="35901" y2="45191"/>
                        <a14:foregroundMark x1="36906" y1="45496" x2="35767" y2="44885"/>
                        <a14:foregroundMark x1="36973" y1="42290" x2="34561" y2="50229"/>
                        <a14:foregroundMark x1="40121" y1="33282" x2="37910" y2="37252"/>
                        <a14:foregroundMark x1="40121" y1="32214" x2="37508" y2="39389"/>
                        <a14:backgroundMark x1="36742" y1="38179" x2="36102" y2="40611"/>
                        <a14:backgroundMark x1="37508" y1="30534" x2="35901" y2="36336"/>
                      </a14:backgroundRemoval>
                    </a14:imgEffect>
                  </a14:imgLayer>
                </a14:imgProps>
              </a:ext>
            </a:extLst>
          </a:blip>
          <a:stretch>
            <a:fillRect/>
          </a:stretch>
        </p:blipFill>
        <p:spPr>
          <a:xfrm>
            <a:off x="10089127" y="387829"/>
            <a:ext cx="2102873" cy="922560"/>
          </a:xfrm>
          <a:prstGeom prst="rect">
            <a:avLst/>
          </a:prstGeom>
        </p:spPr>
      </p:pic>
    </p:spTree>
    <p:extLst>
      <p:ext uri="{BB962C8B-B14F-4D97-AF65-F5344CB8AC3E}">
        <p14:creationId xmlns:p14="http://schemas.microsoft.com/office/powerpoint/2010/main" val="348137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C6B3-1852-4E17-A870-BC10767155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D94396AF-E3B5-4827-AE6C-F722263B3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9FE0BC-FED9-434F-89E2-929550708645}"/>
              </a:ext>
            </a:extLst>
          </p:cNvPr>
          <p:cNvSpPr>
            <a:spLocks noGrp="1"/>
          </p:cNvSpPr>
          <p:nvPr>
            <p:ph type="dt" sz="half" idx="10"/>
          </p:nvPr>
        </p:nvSpPr>
        <p:spPr/>
        <p:txBody>
          <a:bodyPr/>
          <a:lstStyle>
            <a:lvl1pPr>
              <a:defRPr>
                <a:solidFill>
                  <a:schemeClr val="accent1">
                    <a:lumMod val="50000"/>
                  </a:schemeClr>
                </a:solidFill>
              </a:defRPr>
            </a:lvl1pPr>
          </a:lstStyle>
          <a:p>
            <a:fld id="{5E4F2FEF-FC84-4C45-97B9-9706CF6DD44A}" type="datetime1">
              <a:rPr lang="fi-FI" smtClean="0"/>
              <a:pPr/>
              <a:t>23.05.2026</a:t>
            </a:fld>
            <a:endParaRPr lang="en-FI"/>
          </a:p>
        </p:txBody>
      </p:sp>
      <p:sp>
        <p:nvSpPr>
          <p:cNvPr id="5" name="Footer Placeholder 4">
            <a:extLst>
              <a:ext uri="{FF2B5EF4-FFF2-40B4-BE49-F238E27FC236}">
                <a16:creationId xmlns:a16="http://schemas.microsoft.com/office/drawing/2014/main" id="{0516C171-4C4D-4688-9320-E871F4E3A13B}"/>
              </a:ext>
            </a:extLst>
          </p:cNvPr>
          <p:cNvSpPr>
            <a:spLocks noGrp="1"/>
          </p:cNvSpPr>
          <p:nvPr>
            <p:ph type="ftr" sz="quarter" idx="11"/>
          </p:nvPr>
        </p:nvSpPr>
        <p:spPr/>
        <p:txBody>
          <a:bodyPr/>
          <a:lstStyle>
            <a:lvl1pPr>
              <a:defRPr>
                <a:solidFill>
                  <a:schemeClr val="accent1">
                    <a:lumMod val="50000"/>
                  </a:schemeClr>
                </a:solidFill>
              </a:defRPr>
            </a:lvl1pPr>
          </a:lstStyle>
          <a:p>
            <a:r>
              <a:rPr lang="fi-FI"/>
              <a:t>Lahden Suunnistajat -37</a:t>
            </a:r>
            <a:endParaRPr lang="en-FI"/>
          </a:p>
        </p:txBody>
      </p:sp>
      <p:sp>
        <p:nvSpPr>
          <p:cNvPr id="6" name="Slide Number Placeholder 5">
            <a:extLst>
              <a:ext uri="{FF2B5EF4-FFF2-40B4-BE49-F238E27FC236}">
                <a16:creationId xmlns:a16="http://schemas.microsoft.com/office/drawing/2014/main" id="{0293AE3F-6D79-4730-8D92-87574313E9B1}"/>
              </a:ext>
            </a:extLst>
          </p:cNvPr>
          <p:cNvSpPr>
            <a:spLocks noGrp="1"/>
          </p:cNvSpPr>
          <p:nvPr>
            <p:ph type="sldNum" sz="quarter" idx="12"/>
          </p:nvPr>
        </p:nvSpPr>
        <p:spPr/>
        <p:txBody>
          <a:bodyPr/>
          <a:lstStyle>
            <a:lvl1pPr>
              <a:defRPr>
                <a:solidFill>
                  <a:schemeClr val="bg1"/>
                </a:solidFill>
              </a:defRPr>
            </a:lvl1pPr>
          </a:lstStyle>
          <a:p>
            <a:fld id="{4A9D13A2-6239-4176-9739-E00EB28C340E}" type="slidenum">
              <a:rPr lang="en-FI" smtClean="0"/>
              <a:pPr/>
              <a:t>‹#›</a:t>
            </a:fld>
            <a:endParaRPr lang="en-FI"/>
          </a:p>
        </p:txBody>
      </p:sp>
      <p:pic>
        <p:nvPicPr>
          <p:cNvPr id="9" name="Picture 8">
            <a:extLst>
              <a:ext uri="{FF2B5EF4-FFF2-40B4-BE49-F238E27FC236}">
                <a16:creationId xmlns:a16="http://schemas.microsoft.com/office/drawing/2014/main" id="{50E31063-6B31-41AF-87E3-37D704B7DB22}"/>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6260" b="93130" l="9980" r="89819">
                        <a14:foregroundMark x1="47488" y1="6412" x2="47488" y2="7786"/>
                        <a14:foregroundMark x1="48359" y1="18779" x2="44809" y2="35420"/>
                        <a14:foregroundMark x1="44809" y1="35420" x2="50636" y2="42290"/>
                        <a14:foregroundMark x1="50636" y1="42290" x2="54052" y2="55573"/>
                        <a14:foregroundMark x1="54052" y1="55573" x2="45345" y2="50076"/>
                        <a14:foregroundMark x1="45345" y1="50076" x2="53182" y2="50382"/>
                        <a14:foregroundMark x1="53182" y1="50382" x2="47421" y2="42137"/>
                        <a14:foregroundMark x1="47421" y1="42137" x2="45278" y2="27481"/>
                        <a14:foregroundMark x1="45278" y1="27481" x2="51976" y2="30840"/>
                        <a14:foregroundMark x1="51976" y1="30840" x2="47622" y2="18931"/>
                        <a14:foregroundMark x1="47622" y1="18931" x2="46685" y2="18168"/>
                        <a14:foregroundMark x1="49096" y1="56031" x2="42197" y2="46412"/>
                        <a14:foregroundMark x1="42197" y1="46412" x2="39081" y2="38900"/>
                        <a14:foregroundMark x1="35310" y1="49087" x2="37374" y2="63053"/>
                        <a14:foregroundMark x1="37374" y1="63053" x2="37508" y2="63206"/>
                        <a14:foregroundMark x1="44809" y1="58321" x2="38647" y2="62595"/>
                        <a14:foregroundMark x1="38647" y1="62595" x2="44407" y2="71908"/>
                        <a14:foregroundMark x1="44407" y1="71908" x2="32954" y2="73130"/>
                        <a14:foregroundMark x1="32954" y1="73130" x2="39518" y2="77099"/>
                        <a14:foregroundMark x1="39518" y1="77099" x2="30409" y2="81527"/>
                        <a14:foregroundMark x1="30409" y1="81527" x2="45613" y2="78321"/>
                        <a14:foregroundMark x1="45613" y1="78321" x2="36839" y2="83817"/>
                        <a14:foregroundMark x1="36839" y1="83817" x2="43403" y2="86565"/>
                        <a14:foregroundMark x1="43403" y1="86565" x2="37040" y2="88702"/>
                        <a14:foregroundMark x1="37040" y1="88702" x2="58071" y2="90229"/>
                        <a14:foregroundMark x1="58071" y1="90229" x2="64635" y2="89924"/>
                        <a14:foregroundMark x1="64635" y1="89924" x2="64970" y2="89924"/>
                        <a14:foregroundMark x1="56932" y1="70382" x2="50435" y2="59847"/>
                        <a14:foregroundMark x1="50435" y1="59847" x2="54990" y2="70229"/>
                        <a14:foregroundMark x1="54990" y1="70229" x2="52646" y2="51450"/>
                        <a14:foregroundMark x1="52646" y1="51450" x2="58138" y2="61985"/>
                        <a14:foregroundMark x1="58138" y1="61985" x2="54186" y2="41374"/>
                        <a14:foregroundMark x1="54186" y1="41374" x2="60214" y2="72519"/>
                        <a14:foregroundMark x1="60214" y1="72519" x2="52445" y2="77557"/>
                        <a14:foregroundMark x1="52445" y1="77557" x2="47086" y2="68244"/>
                        <a14:foregroundMark x1="47086" y1="68244" x2="53048" y2="74046"/>
                        <a14:foregroundMark x1="53048" y1="74046" x2="45546" y2="62443"/>
                        <a14:foregroundMark x1="29940" y1="91908" x2="23510" y2="93130"/>
                        <a14:foregroundMark x1="74548" y1="91145" x2="71266" y2="89924"/>
                        <a14:foregroundMark x1="37508" y1="44885" x2="35633" y2="44885"/>
                        <a14:foregroundMark x1="37106" y1="45802" x2="35633" y2="44885"/>
                        <a14:foregroundMark x1="38513" y1="39695" x2="35767" y2="44275"/>
                        <a14:foregroundMark x1="36638" y1="44580" x2="35901" y2="45191"/>
                        <a14:foregroundMark x1="36906" y1="45496" x2="35767" y2="44885"/>
                        <a14:foregroundMark x1="36973" y1="42290" x2="34561" y2="50229"/>
                        <a14:foregroundMark x1="40121" y1="33282" x2="37910" y2="37252"/>
                        <a14:foregroundMark x1="40121" y1="32214" x2="37508" y2="39389"/>
                        <a14:backgroundMark x1="36742" y1="38179" x2="36102" y2="40611"/>
                        <a14:backgroundMark x1="37508" y1="30534" x2="35901" y2="36336"/>
                      </a14:backgroundRemoval>
                    </a14:imgEffect>
                  </a14:imgLayer>
                </a14:imgProps>
              </a:ext>
            </a:extLst>
          </a:blip>
          <a:stretch>
            <a:fillRect/>
          </a:stretch>
        </p:blipFill>
        <p:spPr>
          <a:xfrm>
            <a:off x="10089127" y="387829"/>
            <a:ext cx="2102873" cy="922560"/>
          </a:xfrm>
          <a:prstGeom prst="rect">
            <a:avLst/>
          </a:prstGeom>
        </p:spPr>
      </p:pic>
    </p:spTree>
    <p:extLst>
      <p:ext uri="{BB962C8B-B14F-4D97-AF65-F5344CB8AC3E}">
        <p14:creationId xmlns:p14="http://schemas.microsoft.com/office/powerpoint/2010/main" val="950034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6E49-92BF-4E8A-A502-BC99F4978499}"/>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D315567A-9E09-4FA4-95D7-F9EFBA3AB2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2CFBDD4D-2CA8-4E96-900D-D9B5CD0C8E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AE086702-22CE-4BA8-8E89-53CE523A37D4}"/>
              </a:ext>
            </a:extLst>
          </p:cNvPr>
          <p:cNvSpPr>
            <a:spLocks noGrp="1"/>
          </p:cNvSpPr>
          <p:nvPr>
            <p:ph type="dt" sz="half" idx="10"/>
          </p:nvPr>
        </p:nvSpPr>
        <p:spPr/>
        <p:txBody>
          <a:bodyPr/>
          <a:lstStyle>
            <a:lvl1pPr>
              <a:defRPr>
                <a:solidFill>
                  <a:schemeClr val="accent1">
                    <a:lumMod val="50000"/>
                  </a:schemeClr>
                </a:solidFill>
              </a:defRPr>
            </a:lvl1pPr>
          </a:lstStyle>
          <a:p>
            <a:fld id="{D6B68512-397E-476C-B766-371FA0AEC49C}" type="datetime1">
              <a:rPr lang="fi-FI" smtClean="0"/>
              <a:pPr/>
              <a:t>23.05.2026</a:t>
            </a:fld>
            <a:endParaRPr lang="en-FI"/>
          </a:p>
        </p:txBody>
      </p:sp>
      <p:sp>
        <p:nvSpPr>
          <p:cNvPr id="6" name="Footer Placeholder 5">
            <a:extLst>
              <a:ext uri="{FF2B5EF4-FFF2-40B4-BE49-F238E27FC236}">
                <a16:creationId xmlns:a16="http://schemas.microsoft.com/office/drawing/2014/main" id="{61C0DD7C-CC1F-40AE-BA4E-E82E543BE44B}"/>
              </a:ext>
            </a:extLst>
          </p:cNvPr>
          <p:cNvSpPr>
            <a:spLocks noGrp="1"/>
          </p:cNvSpPr>
          <p:nvPr>
            <p:ph type="ftr" sz="quarter" idx="11"/>
          </p:nvPr>
        </p:nvSpPr>
        <p:spPr/>
        <p:txBody>
          <a:bodyPr/>
          <a:lstStyle>
            <a:lvl1pPr>
              <a:defRPr>
                <a:solidFill>
                  <a:schemeClr val="accent1">
                    <a:lumMod val="50000"/>
                  </a:schemeClr>
                </a:solidFill>
              </a:defRPr>
            </a:lvl1pPr>
          </a:lstStyle>
          <a:p>
            <a:r>
              <a:rPr lang="fi-FI"/>
              <a:t>Lahden Suunnistajat -37</a:t>
            </a:r>
            <a:endParaRPr lang="en-FI"/>
          </a:p>
        </p:txBody>
      </p:sp>
      <p:sp>
        <p:nvSpPr>
          <p:cNvPr id="7" name="Slide Number Placeholder 6">
            <a:extLst>
              <a:ext uri="{FF2B5EF4-FFF2-40B4-BE49-F238E27FC236}">
                <a16:creationId xmlns:a16="http://schemas.microsoft.com/office/drawing/2014/main" id="{4729A963-35D4-48CE-95F5-A535652DDAF7}"/>
              </a:ext>
            </a:extLst>
          </p:cNvPr>
          <p:cNvSpPr>
            <a:spLocks noGrp="1"/>
          </p:cNvSpPr>
          <p:nvPr>
            <p:ph type="sldNum" sz="quarter" idx="12"/>
          </p:nvPr>
        </p:nvSpPr>
        <p:spPr/>
        <p:txBody>
          <a:bodyPr/>
          <a:lstStyle>
            <a:lvl1pPr>
              <a:defRPr>
                <a:solidFill>
                  <a:schemeClr val="bg1"/>
                </a:solidFill>
              </a:defRPr>
            </a:lvl1pPr>
          </a:lstStyle>
          <a:p>
            <a:fld id="{4A9D13A2-6239-4176-9739-E00EB28C340E}" type="slidenum">
              <a:rPr lang="en-FI" smtClean="0"/>
              <a:pPr/>
              <a:t>‹#›</a:t>
            </a:fld>
            <a:endParaRPr lang="en-FI"/>
          </a:p>
        </p:txBody>
      </p:sp>
      <p:pic>
        <p:nvPicPr>
          <p:cNvPr id="10" name="Picture 9">
            <a:extLst>
              <a:ext uri="{FF2B5EF4-FFF2-40B4-BE49-F238E27FC236}">
                <a16:creationId xmlns:a16="http://schemas.microsoft.com/office/drawing/2014/main" id="{923654C5-87B3-4468-851D-5A38B04564A0}"/>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6260" b="93130" l="9980" r="89819">
                        <a14:foregroundMark x1="47488" y1="6412" x2="47488" y2="7786"/>
                        <a14:foregroundMark x1="48359" y1="18779" x2="44809" y2="35420"/>
                        <a14:foregroundMark x1="44809" y1="35420" x2="50636" y2="42290"/>
                        <a14:foregroundMark x1="50636" y1="42290" x2="54052" y2="55573"/>
                        <a14:foregroundMark x1="54052" y1="55573" x2="45345" y2="50076"/>
                        <a14:foregroundMark x1="45345" y1="50076" x2="53182" y2="50382"/>
                        <a14:foregroundMark x1="53182" y1="50382" x2="47421" y2="42137"/>
                        <a14:foregroundMark x1="47421" y1="42137" x2="45278" y2="27481"/>
                        <a14:foregroundMark x1="45278" y1="27481" x2="51976" y2="30840"/>
                        <a14:foregroundMark x1="51976" y1="30840" x2="47622" y2="18931"/>
                        <a14:foregroundMark x1="47622" y1="18931" x2="46685" y2="18168"/>
                        <a14:foregroundMark x1="49096" y1="56031" x2="42197" y2="46412"/>
                        <a14:foregroundMark x1="42197" y1="46412" x2="39081" y2="38900"/>
                        <a14:foregroundMark x1="35310" y1="49087" x2="37374" y2="63053"/>
                        <a14:foregroundMark x1="37374" y1="63053" x2="37508" y2="63206"/>
                        <a14:foregroundMark x1="44809" y1="58321" x2="38647" y2="62595"/>
                        <a14:foregroundMark x1="38647" y1="62595" x2="44407" y2="71908"/>
                        <a14:foregroundMark x1="44407" y1="71908" x2="32954" y2="73130"/>
                        <a14:foregroundMark x1="32954" y1="73130" x2="39518" y2="77099"/>
                        <a14:foregroundMark x1="39518" y1="77099" x2="30409" y2="81527"/>
                        <a14:foregroundMark x1="30409" y1="81527" x2="45613" y2="78321"/>
                        <a14:foregroundMark x1="45613" y1="78321" x2="36839" y2="83817"/>
                        <a14:foregroundMark x1="36839" y1="83817" x2="43403" y2="86565"/>
                        <a14:foregroundMark x1="43403" y1="86565" x2="37040" y2="88702"/>
                        <a14:foregroundMark x1="37040" y1="88702" x2="58071" y2="90229"/>
                        <a14:foregroundMark x1="58071" y1="90229" x2="64635" y2="89924"/>
                        <a14:foregroundMark x1="64635" y1="89924" x2="64970" y2="89924"/>
                        <a14:foregroundMark x1="56932" y1="70382" x2="50435" y2="59847"/>
                        <a14:foregroundMark x1="50435" y1="59847" x2="54990" y2="70229"/>
                        <a14:foregroundMark x1="54990" y1="70229" x2="52646" y2="51450"/>
                        <a14:foregroundMark x1="52646" y1="51450" x2="58138" y2="61985"/>
                        <a14:foregroundMark x1="58138" y1="61985" x2="54186" y2="41374"/>
                        <a14:foregroundMark x1="54186" y1="41374" x2="60214" y2="72519"/>
                        <a14:foregroundMark x1="60214" y1="72519" x2="52445" y2="77557"/>
                        <a14:foregroundMark x1="52445" y1="77557" x2="47086" y2="68244"/>
                        <a14:foregroundMark x1="47086" y1="68244" x2="53048" y2="74046"/>
                        <a14:foregroundMark x1="53048" y1="74046" x2="45546" y2="62443"/>
                        <a14:foregroundMark x1="29940" y1="91908" x2="23510" y2="93130"/>
                        <a14:foregroundMark x1="74548" y1="91145" x2="71266" y2="89924"/>
                        <a14:foregroundMark x1="37508" y1="44885" x2="35633" y2="44885"/>
                        <a14:foregroundMark x1="37106" y1="45802" x2="35633" y2="44885"/>
                        <a14:foregroundMark x1="38513" y1="39695" x2="35767" y2="44275"/>
                        <a14:foregroundMark x1="36638" y1="44580" x2="35901" y2="45191"/>
                        <a14:foregroundMark x1="36906" y1="45496" x2="35767" y2="44885"/>
                        <a14:foregroundMark x1="36973" y1="42290" x2="34561" y2="50229"/>
                        <a14:foregroundMark x1="40121" y1="33282" x2="37910" y2="37252"/>
                        <a14:foregroundMark x1="40121" y1="32214" x2="37508" y2="39389"/>
                        <a14:backgroundMark x1="36742" y1="38179" x2="36102" y2="40611"/>
                        <a14:backgroundMark x1="37508" y1="30534" x2="35901" y2="36336"/>
                      </a14:backgroundRemoval>
                    </a14:imgEffect>
                  </a14:imgLayer>
                </a14:imgProps>
              </a:ext>
            </a:extLst>
          </a:blip>
          <a:stretch>
            <a:fillRect/>
          </a:stretch>
        </p:blipFill>
        <p:spPr>
          <a:xfrm>
            <a:off x="10089127" y="387829"/>
            <a:ext cx="2102873" cy="922560"/>
          </a:xfrm>
          <a:prstGeom prst="rect">
            <a:avLst/>
          </a:prstGeom>
        </p:spPr>
      </p:pic>
    </p:spTree>
    <p:extLst>
      <p:ext uri="{BB962C8B-B14F-4D97-AF65-F5344CB8AC3E}">
        <p14:creationId xmlns:p14="http://schemas.microsoft.com/office/powerpoint/2010/main" val="2844958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B71D-13A0-4813-9713-4024FCCAFC62}"/>
              </a:ext>
            </a:extLst>
          </p:cNvPr>
          <p:cNvSpPr>
            <a:spLocks noGrp="1"/>
          </p:cNvSpPr>
          <p:nvPr>
            <p:ph type="title"/>
          </p:nvPr>
        </p:nvSpPr>
        <p:spPr>
          <a:xfrm>
            <a:off x="839788" y="365125"/>
            <a:ext cx="105156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80625F9F-D092-4E28-8B32-62517FD59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521CE4-7760-431E-89E2-54CE7CE66B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0E6A3558-AEF6-425D-BC0C-FC99644501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51E11D-C3A7-4AE3-946F-8C39091DE4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9776B49F-366B-4C01-B678-FDDA64DA70ED}"/>
              </a:ext>
            </a:extLst>
          </p:cNvPr>
          <p:cNvSpPr>
            <a:spLocks noGrp="1"/>
          </p:cNvSpPr>
          <p:nvPr>
            <p:ph type="dt" sz="half" idx="10"/>
          </p:nvPr>
        </p:nvSpPr>
        <p:spPr/>
        <p:txBody>
          <a:bodyPr/>
          <a:lstStyle>
            <a:lvl1pPr>
              <a:defRPr>
                <a:solidFill>
                  <a:schemeClr val="accent1">
                    <a:lumMod val="50000"/>
                  </a:schemeClr>
                </a:solidFill>
              </a:defRPr>
            </a:lvl1pPr>
          </a:lstStyle>
          <a:p>
            <a:fld id="{0371701D-0730-4AA1-AE57-815B40AE3C92}" type="datetime1">
              <a:rPr lang="fi-FI" smtClean="0"/>
              <a:pPr/>
              <a:t>23.05.2026</a:t>
            </a:fld>
            <a:endParaRPr lang="en-FI"/>
          </a:p>
        </p:txBody>
      </p:sp>
      <p:sp>
        <p:nvSpPr>
          <p:cNvPr id="8" name="Footer Placeholder 7">
            <a:extLst>
              <a:ext uri="{FF2B5EF4-FFF2-40B4-BE49-F238E27FC236}">
                <a16:creationId xmlns:a16="http://schemas.microsoft.com/office/drawing/2014/main" id="{C679FFFE-AB93-467B-B76B-601094C5F333}"/>
              </a:ext>
            </a:extLst>
          </p:cNvPr>
          <p:cNvSpPr>
            <a:spLocks noGrp="1"/>
          </p:cNvSpPr>
          <p:nvPr>
            <p:ph type="ftr" sz="quarter" idx="11"/>
          </p:nvPr>
        </p:nvSpPr>
        <p:spPr/>
        <p:txBody>
          <a:bodyPr/>
          <a:lstStyle>
            <a:lvl1pPr>
              <a:defRPr>
                <a:solidFill>
                  <a:schemeClr val="accent1">
                    <a:lumMod val="50000"/>
                  </a:schemeClr>
                </a:solidFill>
              </a:defRPr>
            </a:lvl1pPr>
          </a:lstStyle>
          <a:p>
            <a:r>
              <a:rPr lang="fi-FI"/>
              <a:t>Lahden Suunnistajat -37</a:t>
            </a:r>
            <a:endParaRPr lang="en-FI"/>
          </a:p>
        </p:txBody>
      </p:sp>
      <p:sp>
        <p:nvSpPr>
          <p:cNvPr id="9" name="Slide Number Placeholder 8">
            <a:extLst>
              <a:ext uri="{FF2B5EF4-FFF2-40B4-BE49-F238E27FC236}">
                <a16:creationId xmlns:a16="http://schemas.microsoft.com/office/drawing/2014/main" id="{D7E1515C-0987-4E05-A0DF-56FBD7893ACE}"/>
              </a:ext>
            </a:extLst>
          </p:cNvPr>
          <p:cNvSpPr>
            <a:spLocks noGrp="1"/>
          </p:cNvSpPr>
          <p:nvPr>
            <p:ph type="sldNum" sz="quarter" idx="12"/>
          </p:nvPr>
        </p:nvSpPr>
        <p:spPr/>
        <p:txBody>
          <a:bodyPr/>
          <a:lstStyle>
            <a:lvl1pPr>
              <a:defRPr>
                <a:solidFill>
                  <a:schemeClr val="bg1"/>
                </a:solidFill>
              </a:defRPr>
            </a:lvl1pPr>
          </a:lstStyle>
          <a:p>
            <a:fld id="{4A9D13A2-6239-4176-9739-E00EB28C340E}" type="slidenum">
              <a:rPr lang="en-FI" smtClean="0"/>
              <a:pPr/>
              <a:t>‹#›</a:t>
            </a:fld>
            <a:endParaRPr lang="en-FI"/>
          </a:p>
        </p:txBody>
      </p:sp>
      <p:pic>
        <p:nvPicPr>
          <p:cNvPr id="12" name="Picture 11">
            <a:extLst>
              <a:ext uri="{FF2B5EF4-FFF2-40B4-BE49-F238E27FC236}">
                <a16:creationId xmlns:a16="http://schemas.microsoft.com/office/drawing/2014/main" id="{06616DFA-2675-4001-AEF5-E21545449BEF}"/>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6260" b="93130" l="9980" r="89819">
                        <a14:foregroundMark x1="47488" y1="6412" x2="47488" y2="7786"/>
                        <a14:foregroundMark x1="48359" y1="18779" x2="44809" y2="35420"/>
                        <a14:foregroundMark x1="44809" y1="35420" x2="50636" y2="42290"/>
                        <a14:foregroundMark x1="50636" y1="42290" x2="54052" y2="55573"/>
                        <a14:foregroundMark x1="54052" y1="55573" x2="45345" y2="50076"/>
                        <a14:foregroundMark x1="45345" y1="50076" x2="53182" y2="50382"/>
                        <a14:foregroundMark x1="53182" y1="50382" x2="47421" y2="42137"/>
                        <a14:foregroundMark x1="47421" y1="42137" x2="45278" y2="27481"/>
                        <a14:foregroundMark x1="45278" y1="27481" x2="51976" y2="30840"/>
                        <a14:foregroundMark x1="51976" y1="30840" x2="47622" y2="18931"/>
                        <a14:foregroundMark x1="47622" y1="18931" x2="46685" y2="18168"/>
                        <a14:foregroundMark x1="49096" y1="56031" x2="42197" y2="46412"/>
                        <a14:foregroundMark x1="42197" y1="46412" x2="39081" y2="38900"/>
                        <a14:foregroundMark x1="35310" y1="49087" x2="37374" y2="63053"/>
                        <a14:foregroundMark x1="37374" y1="63053" x2="37508" y2="63206"/>
                        <a14:foregroundMark x1="44809" y1="58321" x2="38647" y2="62595"/>
                        <a14:foregroundMark x1="38647" y1="62595" x2="44407" y2="71908"/>
                        <a14:foregroundMark x1="44407" y1="71908" x2="32954" y2="73130"/>
                        <a14:foregroundMark x1="32954" y1="73130" x2="39518" y2="77099"/>
                        <a14:foregroundMark x1="39518" y1="77099" x2="30409" y2="81527"/>
                        <a14:foregroundMark x1="30409" y1="81527" x2="45613" y2="78321"/>
                        <a14:foregroundMark x1="45613" y1="78321" x2="36839" y2="83817"/>
                        <a14:foregroundMark x1="36839" y1="83817" x2="43403" y2="86565"/>
                        <a14:foregroundMark x1="43403" y1="86565" x2="37040" y2="88702"/>
                        <a14:foregroundMark x1="37040" y1="88702" x2="58071" y2="90229"/>
                        <a14:foregroundMark x1="58071" y1="90229" x2="64635" y2="89924"/>
                        <a14:foregroundMark x1="64635" y1="89924" x2="64970" y2="89924"/>
                        <a14:foregroundMark x1="56932" y1="70382" x2="50435" y2="59847"/>
                        <a14:foregroundMark x1="50435" y1="59847" x2="54990" y2="70229"/>
                        <a14:foregroundMark x1="54990" y1="70229" x2="52646" y2="51450"/>
                        <a14:foregroundMark x1="52646" y1="51450" x2="58138" y2="61985"/>
                        <a14:foregroundMark x1="58138" y1="61985" x2="54186" y2="41374"/>
                        <a14:foregroundMark x1="54186" y1="41374" x2="60214" y2="72519"/>
                        <a14:foregroundMark x1="60214" y1="72519" x2="52445" y2="77557"/>
                        <a14:foregroundMark x1="52445" y1="77557" x2="47086" y2="68244"/>
                        <a14:foregroundMark x1="47086" y1="68244" x2="53048" y2="74046"/>
                        <a14:foregroundMark x1="53048" y1="74046" x2="45546" y2="62443"/>
                        <a14:foregroundMark x1="29940" y1="91908" x2="23510" y2="93130"/>
                        <a14:foregroundMark x1="74548" y1="91145" x2="71266" y2="89924"/>
                        <a14:foregroundMark x1="37508" y1="44885" x2="35633" y2="44885"/>
                        <a14:foregroundMark x1="37106" y1="45802" x2="35633" y2="44885"/>
                        <a14:foregroundMark x1="38513" y1="39695" x2="35767" y2="44275"/>
                        <a14:foregroundMark x1="36638" y1="44580" x2="35901" y2="45191"/>
                        <a14:foregroundMark x1="36906" y1="45496" x2="35767" y2="44885"/>
                        <a14:foregroundMark x1="36973" y1="42290" x2="34561" y2="50229"/>
                        <a14:foregroundMark x1="40121" y1="33282" x2="37910" y2="37252"/>
                        <a14:foregroundMark x1="40121" y1="32214" x2="37508" y2="39389"/>
                        <a14:backgroundMark x1="36742" y1="38179" x2="36102" y2="40611"/>
                        <a14:backgroundMark x1="37508" y1="30534" x2="35901" y2="36336"/>
                      </a14:backgroundRemoval>
                    </a14:imgEffect>
                  </a14:imgLayer>
                </a14:imgProps>
              </a:ext>
            </a:extLst>
          </a:blip>
          <a:stretch>
            <a:fillRect/>
          </a:stretch>
        </p:blipFill>
        <p:spPr>
          <a:xfrm>
            <a:off x="10089127" y="387829"/>
            <a:ext cx="2102873" cy="922560"/>
          </a:xfrm>
          <a:prstGeom prst="rect">
            <a:avLst/>
          </a:prstGeom>
        </p:spPr>
      </p:pic>
    </p:spTree>
    <p:extLst>
      <p:ext uri="{BB962C8B-B14F-4D97-AF65-F5344CB8AC3E}">
        <p14:creationId xmlns:p14="http://schemas.microsoft.com/office/powerpoint/2010/main" val="276832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4596-39DE-4FE1-8472-7FF011486673}"/>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D831B78-B354-4AED-B467-2CD9FFC4DC5B}"/>
              </a:ext>
            </a:extLst>
          </p:cNvPr>
          <p:cNvSpPr>
            <a:spLocks noGrp="1"/>
          </p:cNvSpPr>
          <p:nvPr>
            <p:ph type="dt" sz="half" idx="10"/>
          </p:nvPr>
        </p:nvSpPr>
        <p:spPr/>
        <p:txBody>
          <a:bodyPr/>
          <a:lstStyle>
            <a:lvl1pPr>
              <a:defRPr>
                <a:solidFill>
                  <a:schemeClr val="accent1">
                    <a:lumMod val="50000"/>
                  </a:schemeClr>
                </a:solidFill>
              </a:defRPr>
            </a:lvl1pPr>
          </a:lstStyle>
          <a:p>
            <a:fld id="{E477E309-21CD-489A-AB59-97FB107AD297}" type="datetime1">
              <a:rPr lang="fi-FI" smtClean="0"/>
              <a:pPr/>
              <a:t>23.05.2026</a:t>
            </a:fld>
            <a:endParaRPr lang="en-FI"/>
          </a:p>
        </p:txBody>
      </p:sp>
      <p:sp>
        <p:nvSpPr>
          <p:cNvPr id="4" name="Footer Placeholder 3">
            <a:extLst>
              <a:ext uri="{FF2B5EF4-FFF2-40B4-BE49-F238E27FC236}">
                <a16:creationId xmlns:a16="http://schemas.microsoft.com/office/drawing/2014/main" id="{45D486A5-F0B3-4176-B3D8-F36DD10C1251}"/>
              </a:ext>
            </a:extLst>
          </p:cNvPr>
          <p:cNvSpPr>
            <a:spLocks noGrp="1"/>
          </p:cNvSpPr>
          <p:nvPr>
            <p:ph type="ftr" sz="quarter" idx="11"/>
          </p:nvPr>
        </p:nvSpPr>
        <p:spPr/>
        <p:txBody>
          <a:bodyPr/>
          <a:lstStyle>
            <a:lvl1pPr>
              <a:defRPr>
                <a:solidFill>
                  <a:schemeClr val="accent1">
                    <a:lumMod val="50000"/>
                  </a:schemeClr>
                </a:solidFill>
              </a:defRPr>
            </a:lvl1pPr>
          </a:lstStyle>
          <a:p>
            <a:r>
              <a:rPr lang="fi-FI"/>
              <a:t>Lahden Suunnistajat -37</a:t>
            </a:r>
            <a:endParaRPr lang="en-FI"/>
          </a:p>
        </p:txBody>
      </p:sp>
      <p:sp>
        <p:nvSpPr>
          <p:cNvPr id="5" name="Slide Number Placeholder 4">
            <a:extLst>
              <a:ext uri="{FF2B5EF4-FFF2-40B4-BE49-F238E27FC236}">
                <a16:creationId xmlns:a16="http://schemas.microsoft.com/office/drawing/2014/main" id="{160D9687-CC05-4F95-8825-36EA5BE5A94B}"/>
              </a:ext>
            </a:extLst>
          </p:cNvPr>
          <p:cNvSpPr>
            <a:spLocks noGrp="1"/>
          </p:cNvSpPr>
          <p:nvPr>
            <p:ph type="sldNum" sz="quarter" idx="12"/>
          </p:nvPr>
        </p:nvSpPr>
        <p:spPr/>
        <p:txBody>
          <a:bodyPr/>
          <a:lstStyle>
            <a:lvl1pPr>
              <a:defRPr>
                <a:solidFill>
                  <a:schemeClr val="bg1"/>
                </a:solidFill>
              </a:defRPr>
            </a:lvl1pPr>
          </a:lstStyle>
          <a:p>
            <a:fld id="{4A9D13A2-6239-4176-9739-E00EB28C340E}" type="slidenum">
              <a:rPr lang="en-FI" smtClean="0"/>
              <a:pPr/>
              <a:t>‹#›</a:t>
            </a:fld>
            <a:endParaRPr lang="en-FI"/>
          </a:p>
        </p:txBody>
      </p:sp>
      <p:pic>
        <p:nvPicPr>
          <p:cNvPr id="8" name="Picture 7">
            <a:extLst>
              <a:ext uri="{FF2B5EF4-FFF2-40B4-BE49-F238E27FC236}">
                <a16:creationId xmlns:a16="http://schemas.microsoft.com/office/drawing/2014/main" id="{C191A3C8-FCA5-4588-AD0B-C2EC4E4819B0}"/>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6260" b="93130" l="9980" r="89819">
                        <a14:foregroundMark x1="47488" y1="6412" x2="47488" y2="7786"/>
                        <a14:foregroundMark x1="48359" y1="18779" x2="44809" y2="35420"/>
                        <a14:foregroundMark x1="44809" y1="35420" x2="50636" y2="42290"/>
                        <a14:foregroundMark x1="50636" y1="42290" x2="54052" y2="55573"/>
                        <a14:foregroundMark x1="54052" y1="55573" x2="45345" y2="50076"/>
                        <a14:foregroundMark x1="45345" y1="50076" x2="53182" y2="50382"/>
                        <a14:foregroundMark x1="53182" y1="50382" x2="47421" y2="42137"/>
                        <a14:foregroundMark x1="47421" y1="42137" x2="45278" y2="27481"/>
                        <a14:foregroundMark x1="45278" y1="27481" x2="51976" y2="30840"/>
                        <a14:foregroundMark x1="51976" y1="30840" x2="47622" y2="18931"/>
                        <a14:foregroundMark x1="47622" y1="18931" x2="46685" y2="18168"/>
                        <a14:foregroundMark x1="49096" y1="56031" x2="42197" y2="46412"/>
                        <a14:foregroundMark x1="42197" y1="46412" x2="39081" y2="38900"/>
                        <a14:foregroundMark x1="35310" y1="49087" x2="37374" y2="63053"/>
                        <a14:foregroundMark x1="37374" y1="63053" x2="37508" y2="63206"/>
                        <a14:foregroundMark x1="44809" y1="58321" x2="38647" y2="62595"/>
                        <a14:foregroundMark x1="38647" y1="62595" x2="44407" y2="71908"/>
                        <a14:foregroundMark x1="44407" y1="71908" x2="32954" y2="73130"/>
                        <a14:foregroundMark x1="32954" y1="73130" x2="39518" y2="77099"/>
                        <a14:foregroundMark x1="39518" y1="77099" x2="30409" y2="81527"/>
                        <a14:foregroundMark x1="30409" y1="81527" x2="45613" y2="78321"/>
                        <a14:foregroundMark x1="45613" y1="78321" x2="36839" y2="83817"/>
                        <a14:foregroundMark x1="36839" y1="83817" x2="43403" y2="86565"/>
                        <a14:foregroundMark x1="43403" y1="86565" x2="37040" y2="88702"/>
                        <a14:foregroundMark x1="37040" y1="88702" x2="58071" y2="90229"/>
                        <a14:foregroundMark x1="58071" y1="90229" x2="64635" y2="89924"/>
                        <a14:foregroundMark x1="64635" y1="89924" x2="64970" y2="89924"/>
                        <a14:foregroundMark x1="56932" y1="70382" x2="50435" y2="59847"/>
                        <a14:foregroundMark x1="50435" y1="59847" x2="54990" y2="70229"/>
                        <a14:foregroundMark x1="54990" y1="70229" x2="52646" y2="51450"/>
                        <a14:foregroundMark x1="52646" y1="51450" x2="58138" y2="61985"/>
                        <a14:foregroundMark x1="58138" y1="61985" x2="54186" y2="41374"/>
                        <a14:foregroundMark x1="54186" y1="41374" x2="60214" y2="72519"/>
                        <a14:foregroundMark x1="60214" y1="72519" x2="52445" y2="77557"/>
                        <a14:foregroundMark x1="52445" y1="77557" x2="47086" y2="68244"/>
                        <a14:foregroundMark x1="47086" y1="68244" x2="53048" y2="74046"/>
                        <a14:foregroundMark x1="53048" y1="74046" x2="45546" y2="62443"/>
                        <a14:foregroundMark x1="29940" y1="91908" x2="23510" y2="93130"/>
                        <a14:foregroundMark x1="74548" y1="91145" x2="71266" y2="89924"/>
                        <a14:foregroundMark x1="37508" y1="44885" x2="35633" y2="44885"/>
                        <a14:foregroundMark x1="37106" y1="45802" x2="35633" y2="44885"/>
                        <a14:foregroundMark x1="38513" y1="39695" x2="35767" y2="44275"/>
                        <a14:foregroundMark x1="36638" y1="44580" x2="35901" y2="45191"/>
                        <a14:foregroundMark x1="36906" y1="45496" x2="35767" y2="44885"/>
                        <a14:foregroundMark x1="36973" y1="42290" x2="34561" y2="50229"/>
                        <a14:foregroundMark x1="40121" y1="33282" x2="37910" y2="37252"/>
                        <a14:foregroundMark x1="40121" y1="32214" x2="37508" y2="39389"/>
                        <a14:backgroundMark x1="36742" y1="38179" x2="36102" y2="40611"/>
                        <a14:backgroundMark x1="37508" y1="30534" x2="35901" y2="36336"/>
                      </a14:backgroundRemoval>
                    </a14:imgEffect>
                  </a14:imgLayer>
                </a14:imgProps>
              </a:ext>
            </a:extLst>
          </a:blip>
          <a:stretch>
            <a:fillRect/>
          </a:stretch>
        </p:blipFill>
        <p:spPr>
          <a:xfrm>
            <a:off x="10089127" y="387829"/>
            <a:ext cx="2102873" cy="922560"/>
          </a:xfrm>
          <a:prstGeom prst="rect">
            <a:avLst/>
          </a:prstGeom>
        </p:spPr>
      </p:pic>
    </p:spTree>
    <p:extLst>
      <p:ext uri="{BB962C8B-B14F-4D97-AF65-F5344CB8AC3E}">
        <p14:creationId xmlns:p14="http://schemas.microsoft.com/office/powerpoint/2010/main" val="387638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386D08-9021-46B0-9E64-3994630D4E4F}"/>
              </a:ext>
            </a:extLst>
          </p:cNvPr>
          <p:cNvSpPr>
            <a:spLocks noGrp="1"/>
          </p:cNvSpPr>
          <p:nvPr>
            <p:ph type="dt" sz="half" idx="10"/>
          </p:nvPr>
        </p:nvSpPr>
        <p:spPr/>
        <p:txBody>
          <a:bodyPr/>
          <a:lstStyle>
            <a:lvl1pPr>
              <a:defRPr>
                <a:solidFill>
                  <a:schemeClr val="accent1">
                    <a:lumMod val="50000"/>
                  </a:schemeClr>
                </a:solidFill>
              </a:defRPr>
            </a:lvl1pPr>
          </a:lstStyle>
          <a:p>
            <a:fld id="{1B98CE15-C29E-4E6D-BAD7-AE927D80F7F3}" type="datetime1">
              <a:rPr lang="fi-FI" smtClean="0"/>
              <a:pPr/>
              <a:t>23.05.2026</a:t>
            </a:fld>
            <a:endParaRPr lang="en-FI"/>
          </a:p>
        </p:txBody>
      </p:sp>
      <p:sp>
        <p:nvSpPr>
          <p:cNvPr id="3" name="Footer Placeholder 2">
            <a:extLst>
              <a:ext uri="{FF2B5EF4-FFF2-40B4-BE49-F238E27FC236}">
                <a16:creationId xmlns:a16="http://schemas.microsoft.com/office/drawing/2014/main" id="{9422CA30-BEA5-4B77-9CB5-CE071B532476}"/>
              </a:ext>
            </a:extLst>
          </p:cNvPr>
          <p:cNvSpPr>
            <a:spLocks noGrp="1"/>
          </p:cNvSpPr>
          <p:nvPr>
            <p:ph type="ftr" sz="quarter" idx="11"/>
          </p:nvPr>
        </p:nvSpPr>
        <p:spPr/>
        <p:txBody>
          <a:bodyPr/>
          <a:lstStyle>
            <a:lvl1pPr>
              <a:defRPr>
                <a:solidFill>
                  <a:schemeClr val="accent1">
                    <a:lumMod val="50000"/>
                  </a:schemeClr>
                </a:solidFill>
              </a:defRPr>
            </a:lvl1pPr>
          </a:lstStyle>
          <a:p>
            <a:r>
              <a:rPr lang="fi-FI"/>
              <a:t>Lahden Suunnistajat -37</a:t>
            </a:r>
            <a:endParaRPr lang="en-FI"/>
          </a:p>
        </p:txBody>
      </p:sp>
      <p:sp>
        <p:nvSpPr>
          <p:cNvPr id="4" name="Slide Number Placeholder 3">
            <a:extLst>
              <a:ext uri="{FF2B5EF4-FFF2-40B4-BE49-F238E27FC236}">
                <a16:creationId xmlns:a16="http://schemas.microsoft.com/office/drawing/2014/main" id="{EF499555-28FF-46DE-8B34-A2A651719B5C}"/>
              </a:ext>
            </a:extLst>
          </p:cNvPr>
          <p:cNvSpPr>
            <a:spLocks noGrp="1"/>
          </p:cNvSpPr>
          <p:nvPr>
            <p:ph type="sldNum" sz="quarter" idx="12"/>
          </p:nvPr>
        </p:nvSpPr>
        <p:spPr/>
        <p:txBody>
          <a:bodyPr/>
          <a:lstStyle>
            <a:lvl1pPr>
              <a:defRPr>
                <a:solidFill>
                  <a:schemeClr val="bg1"/>
                </a:solidFill>
              </a:defRPr>
            </a:lvl1pPr>
          </a:lstStyle>
          <a:p>
            <a:fld id="{4A9D13A2-6239-4176-9739-E00EB28C340E}" type="slidenum">
              <a:rPr lang="en-FI" smtClean="0"/>
              <a:pPr/>
              <a:t>‹#›</a:t>
            </a:fld>
            <a:endParaRPr lang="en-FI"/>
          </a:p>
        </p:txBody>
      </p:sp>
      <p:pic>
        <p:nvPicPr>
          <p:cNvPr id="8" name="Picture 7">
            <a:extLst>
              <a:ext uri="{FF2B5EF4-FFF2-40B4-BE49-F238E27FC236}">
                <a16:creationId xmlns:a16="http://schemas.microsoft.com/office/drawing/2014/main" id="{FA72FD61-5740-4211-8D1B-56DA0733BAD4}"/>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6260" b="93130" l="9980" r="89819">
                        <a14:foregroundMark x1="47488" y1="6412" x2="47488" y2="7786"/>
                        <a14:foregroundMark x1="48359" y1="18779" x2="44809" y2="35420"/>
                        <a14:foregroundMark x1="44809" y1="35420" x2="50636" y2="42290"/>
                        <a14:foregroundMark x1="50636" y1="42290" x2="54052" y2="55573"/>
                        <a14:foregroundMark x1="54052" y1="55573" x2="45345" y2="50076"/>
                        <a14:foregroundMark x1="45345" y1="50076" x2="53182" y2="50382"/>
                        <a14:foregroundMark x1="53182" y1="50382" x2="47421" y2="42137"/>
                        <a14:foregroundMark x1="47421" y1="42137" x2="45278" y2="27481"/>
                        <a14:foregroundMark x1="45278" y1="27481" x2="51976" y2="30840"/>
                        <a14:foregroundMark x1="51976" y1="30840" x2="47622" y2="18931"/>
                        <a14:foregroundMark x1="47622" y1="18931" x2="46685" y2="18168"/>
                        <a14:foregroundMark x1="49096" y1="56031" x2="42197" y2="46412"/>
                        <a14:foregroundMark x1="42197" y1="46412" x2="39081" y2="38900"/>
                        <a14:foregroundMark x1="35310" y1="49087" x2="37374" y2="63053"/>
                        <a14:foregroundMark x1="37374" y1="63053" x2="37508" y2="63206"/>
                        <a14:foregroundMark x1="44809" y1="58321" x2="38647" y2="62595"/>
                        <a14:foregroundMark x1="38647" y1="62595" x2="44407" y2="71908"/>
                        <a14:foregroundMark x1="44407" y1="71908" x2="32954" y2="73130"/>
                        <a14:foregroundMark x1="32954" y1="73130" x2="39518" y2="77099"/>
                        <a14:foregroundMark x1="39518" y1="77099" x2="30409" y2="81527"/>
                        <a14:foregroundMark x1="30409" y1="81527" x2="45613" y2="78321"/>
                        <a14:foregroundMark x1="45613" y1="78321" x2="36839" y2="83817"/>
                        <a14:foregroundMark x1="36839" y1="83817" x2="43403" y2="86565"/>
                        <a14:foregroundMark x1="43403" y1="86565" x2="37040" y2="88702"/>
                        <a14:foregroundMark x1="37040" y1="88702" x2="58071" y2="90229"/>
                        <a14:foregroundMark x1="58071" y1="90229" x2="64635" y2="89924"/>
                        <a14:foregroundMark x1="64635" y1="89924" x2="64970" y2="89924"/>
                        <a14:foregroundMark x1="56932" y1="70382" x2="50435" y2="59847"/>
                        <a14:foregroundMark x1="50435" y1="59847" x2="54990" y2="70229"/>
                        <a14:foregroundMark x1="54990" y1="70229" x2="52646" y2="51450"/>
                        <a14:foregroundMark x1="52646" y1="51450" x2="58138" y2="61985"/>
                        <a14:foregroundMark x1="58138" y1="61985" x2="54186" y2="41374"/>
                        <a14:foregroundMark x1="54186" y1="41374" x2="60214" y2="72519"/>
                        <a14:foregroundMark x1="60214" y1="72519" x2="52445" y2="77557"/>
                        <a14:foregroundMark x1="52445" y1="77557" x2="47086" y2="68244"/>
                        <a14:foregroundMark x1="47086" y1="68244" x2="53048" y2="74046"/>
                        <a14:foregroundMark x1="53048" y1="74046" x2="45546" y2="62443"/>
                        <a14:foregroundMark x1="29940" y1="91908" x2="23510" y2="93130"/>
                        <a14:foregroundMark x1="74548" y1="91145" x2="71266" y2="89924"/>
                        <a14:foregroundMark x1="37508" y1="44885" x2="35633" y2="44885"/>
                        <a14:foregroundMark x1="37106" y1="45802" x2="35633" y2="44885"/>
                        <a14:foregroundMark x1="38513" y1="39695" x2="35767" y2="44275"/>
                        <a14:foregroundMark x1="36638" y1="44580" x2="35901" y2="45191"/>
                        <a14:foregroundMark x1="36906" y1="45496" x2="35767" y2="44885"/>
                        <a14:foregroundMark x1="36973" y1="42290" x2="34561" y2="50229"/>
                        <a14:foregroundMark x1="40121" y1="33282" x2="37910" y2="37252"/>
                        <a14:foregroundMark x1="40121" y1="32214" x2="37508" y2="39389"/>
                        <a14:backgroundMark x1="36742" y1="38179" x2="36102" y2="40611"/>
                        <a14:backgroundMark x1="37508" y1="30534" x2="35901" y2="36336"/>
                      </a14:backgroundRemoval>
                    </a14:imgEffect>
                  </a14:imgLayer>
                </a14:imgProps>
              </a:ext>
            </a:extLst>
          </a:blip>
          <a:stretch>
            <a:fillRect/>
          </a:stretch>
        </p:blipFill>
        <p:spPr>
          <a:xfrm>
            <a:off x="10089127" y="387829"/>
            <a:ext cx="2102873" cy="922560"/>
          </a:xfrm>
          <a:prstGeom prst="rect">
            <a:avLst/>
          </a:prstGeom>
        </p:spPr>
      </p:pic>
    </p:spTree>
    <p:extLst>
      <p:ext uri="{BB962C8B-B14F-4D97-AF65-F5344CB8AC3E}">
        <p14:creationId xmlns:p14="http://schemas.microsoft.com/office/powerpoint/2010/main" val="1016028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2DE3-4D8C-43B7-998F-294D18F04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75753C2E-036C-47F8-8EAC-4198C2AE21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4738CE55-B8C1-4692-B898-1FE7F425F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0F6FD-B7FC-4829-BFF8-04AA4A842F44}"/>
              </a:ext>
            </a:extLst>
          </p:cNvPr>
          <p:cNvSpPr>
            <a:spLocks noGrp="1"/>
          </p:cNvSpPr>
          <p:nvPr>
            <p:ph type="dt" sz="half" idx="10"/>
          </p:nvPr>
        </p:nvSpPr>
        <p:spPr/>
        <p:txBody>
          <a:bodyPr/>
          <a:lstStyle>
            <a:lvl1pPr>
              <a:defRPr>
                <a:solidFill>
                  <a:schemeClr val="accent1">
                    <a:lumMod val="50000"/>
                  </a:schemeClr>
                </a:solidFill>
              </a:defRPr>
            </a:lvl1pPr>
          </a:lstStyle>
          <a:p>
            <a:fld id="{1961F1DF-DD8E-4B6E-8F8F-46604E5ED1C8}" type="datetime1">
              <a:rPr lang="fi-FI" smtClean="0"/>
              <a:pPr/>
              <a:t>23.05.2026</a:t>
            </a:fld>
            <a:endParaRPr lang="en-FI"/>
          </a:p>
        </p:txBody>
      </p:sp>
      <p:sp>
        <p:nvSpPr>
          <p:cNvPr id="6" name="Footer Placeholder 5">
            <a:extLst>
              <a:ext uri="{FF2B5EF4-FFF2-40B4-BE49-F238E27FC236}">
                <a16:creationId xmlns:a16="http://schemas.microsoft.com/office/drawing/2014/main" id="{AE3369F4-C578-442E-AAB0-1CD29967DA2D}"/>
              </a:ext>
            </a:extLst>
          </p:cNvPr>
          <p:cNvSpPr>
            <a:spLocks noGrp="1"/>
          </p:cNvSpPr>
          <p:nvPr>
            <p:ph type="ftr" sz="quarter" idx="11"/>
          </p:nvPr>
        </p:nvSpPr>
        <p:spPr/>
        <p:txBody>
          <a:bodyPr/>
          <a:lstStyle>
            <a:lvl1pPr>
              <a:defRPr>
                <a:solidFill>
                  <a:schemeClr val="accent1">
                    <a:lumMod val="50000"/>
                  </a:schemeClr>
                </a:solidFill>
              </a:defRPr>
            </a:lvl1pPr>
          </a:lstStyle>
          <a:p>
            <a:r>
              <a:rPr lang="fi-FI"/>
              <a:t>Lahden Suunnistajat -37</a:t>
            </a:r>
            <a:endParaRPr lang="en-FI"/>
          </a:p>
        </p:txBody>
      </p:sp>
      <p:sp>
        <p:nvSpPr>
          <p:cNvPr id="7" name="Slide Number Placeholder 6">
            <a:extLst>
              <a:ext uri="{FF2B5EF4-FFF2-40B4-BE49-F238E27FC236}">
                <a16:creationId xmlns:a16="http://schemas.microsoft.com/office/drawing/2014/main" id="{03963369-A172-46D8-A6DB-A5C49A8F888D}"/>
              </a:ext>
            </a:extLst>
          </p:cNvPr>
          <p:cNvSpPr>
            <a:spLocks noGrp="1"/>
          </p:cNvSpPr>
          <p:nvPr>
            <p:ph type="sldNum" sz="quarter" idx="12"/>
          </p:nvPr>
        </p:nvSpPr>
        <p:spPr/>
        <p:txBody>
          <a:bodyPr/>
          <a:lstStyle>
            <a:lvl1pPr>
              <a:defRPr>
                <a:solidFill>
                  <a:schemeClr val="bg1"/>
                </a:solidFill>
              </a:defRPr>
            </a:lvl1pPr>
          </a:lstStyle>
          <a:p>
            <a:fld id="{4A9D13A2-6239-4176-9739-E00EB28C340E}" type="slidenum">
              <a:rPr lang="en-FI" smtClean="0"/>
              <a:pPr/>
              <a:t>‹#›</a:t>
            </a:fld>
            <a:endParaRPr lang="en-FI"/>
          </a:p>
        </p:txBody>
      </p:sp>
      <p:pic>
        <p:nvPicPr>
          <p:cNvPr id="11" name="Picture 10">
            <a:extLst>
              <a:ext uri="{FF2B5EF4-FFF2-40B4-BE49-F238E27FC236}">
                <a16:creationId xmlns:a16="http://schemas.microsoft.com/office/drawing/2014/main" id="{33842775-0D99-45A7-8515-7184B752D4DD}"/>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6260" b="93130" l="9980" r="89819">
                        <a14:foregroundMark x1="47488" y1="6412" x2="47488" y2="7786"/>
                        <a14:foregroundMark x1="48359" y1="18779" x2="44809" y2="35420"/>
                        <a14:foregroundMark x1="44809" y1="35420" x2="50636" y2="42290"/>
                        <a14:foregroundMark x1="50636" y1="42290" x2="54052" y2="55573"/>
                        <a14:foregroundMark x1="54052" y1="55573" x2="45345" y2="50076"/>
                        <a14:foregroundMark x1="45345" y1="50076" x2="53182" y2="50382"/>
                        <a14:foregroundMark x1="53182" y1="50382" x2="47421" y2="42137"/>
                        <a14:foregroundMark x1="47421" y1="42137" x2="45278" y2="27481"/>
                        <a14:foregroundMark x1="45278" y1="27481" x2="51976" y2="30840"/>
                        <a14:foregroundMark x1="51976" y1="30840" x2="47622" y2="18931"/>
                        <a14:foregroundMark x1="47622" y1="18931" x2="46685" y2="18168"/>
                        <a14:foregroundMark x1="49096" y1="56031" x2="42197" y2="46412"/>
                        <a14:foregroundMark x1="42197" y1="46412" x2="39081" y2="38900"/>
                        <a14:foregroundMark x1="35310" y1="49087" x2="37374" y2="63053"/>
                        <a14:foregroundMark x1="37374" y1="63053" x2="37508" y2="63206"/>
                        <a14:foregroundMark x1="44809" y1="58321" x2="38647" y2="62595"/>
                        <a14:foregroundMark x1="38647" y1="62595" x2="44407" y2="71908"/>
                        <a14:foregroundMark x1="44407" y1="71908" x2="32954" y2="73130"/>
                        <a14:foregroundMark x1="32954" y1="73130" x2="39518" y2="77099"/>
                        <a14:foregroundMark x1="39518" y1="77099" x2="30409" y2="81527"/>
                        <a14:foregroundMark x1="30409" y1="81527" x2="45613" y2="78321"/>
                        <a14:foregroundMark x1="45613" y1="78321" x2="36839" y2="83817"/>
                        <a14:foregroundMark x1="36839" y1="83817" x2="43403" y2="86565"/>
                        <a14:foregroundMark x1="43403" y1="86565" x2="37040" y2="88702"/>
                        <a14:foregroundMark x1="37040" y1="88702" x2="58071" y2="90229"/>
                        <a14:foregroundMark x1="58071" y1="90229" x2="64635" y2="89924"/>
                        <a14:foregroundMark x1="64635" y1="89924" x2="64970" y2="89924"/>
                        <a14:foregroundMark x1="56932" y1="70382" x2="50435" y2="59847"/>
                        <a14:foregroundMark x1="50435" y1="59847" x2="54990" y2="70229"/>
                        <a14:foregroundMark x1="54990" y1="70229" x2="52646" y2="51450"/>
                        <a14:foregroundMark x1="52646" y1="51450" x2="58138" y2="61985"/>
                        <a14:foregroundMark x1="58138" y1="61985" x2="54186" y2="41374"/>
                        <a14:foregroundMark x1="54186" y1="41374" x2="60214" y2="72519"/>
                        <a14:foregroundMark x1="60214" y1="72519" x2="52445" y2="77557"/>
                        <a14:foregroundMark x1="52445" y1="77557" x2="47086" y2="68244"/>
                        <a14:foregroundMark x1="47086" y1="68244" x2="53048" y2="74046"/>
                        <a14:foregroundMark x1="53048" y1="74046" x2="45546" y2="62443"/>
                        <a14:foregroundMark x1="29940" y1="91908" x2="23510" y2="93130"/>
                        <a14:foregroundMark x1="74548" y1="91145" x2="71266" y2="89924"/>
                        <a14:foregroundMark x1="37508" y1="44885" x2="35633" y2="44885"/>
                        <a14:foregroundMark x1="37106" y1="45802" x2="35633" y2="44885"/>
                        <a14:foregroundMark x1="38513" y1="39695" x2="35767" y2="44275"/>
                        <a14:foregroundMark x1="36638" y1="44580" x2="35901" y2="45191"/>
                        <a14:foregroundMark x1="36906" y1="45496" x2="35767" y2="44885"/>
                        <a14:foregroundMark x1="36973" y1="42290" x2="34561" y2="50229"/>
                        <a14:foregroundMark x1="40121" y1="33282" x2="37910" y2="37252"/>
                        <a14:foregroundMark x1="40121" y1="32214" x2="37508" y2="39389"/>
                        <a14:backgroundMark x1="36742" y1="38179" x2="36102" y2="40611"/>
                        <a14:backgroundMark x1="37508" y1="30534" x2="35901" y2="36336"/>
                      </a14:backgroundRemoval>
                    </a14:imgEffect>
                  </a14:imgLayer>
                </a14:imgProps>
              </a:ext>
            </a:extLst>
          </a:blip>
          <a:stretch>
            <a:fillRect/>
          </a:stretch>
        </p:blipFill>
        <p:spPr>
          <a:xfrm>
            <a:off x="10089127" y="387829"/>
            <a:ext cx="2102873" cy="922560"/>
          </a:xfrm>
          <a:prstGeom prst="rect">
            <a:avLst/>
          </a:prstGeom>
        </p:spPr>
      </p:pic>
    </p:spTree>
    <p:extLst>
      <p:ext uri="{BB962C8B-B14F-4D97-AF65-F5344CB8AC3E}">
        <p14:creationId xmlns:p14="http://schemas.microsoft.com/office/powerpoint/2010/main" val="173128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63879-DB03-45E1-BE73-4C29E8C44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DC32DB3C-A7B0-4995-9C17-F7764D593D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A48C2F2A-C762-4733-884E-93442FEFF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145F2-FACF-454E-B207-873E03484B76}"/>
              </a:ext>
            </a:extLst>
          </p:cNvPr>
          <p:cNvSpPr>
            <a:spLocks noGrp="1"/>
          </p:cNvSpPr>
          <p:nvPr>
            <p:ph type="dt" sz="half" idx="10"/>
          </p:nvPr>
        </p:nvSpPr>
        <p:spPr/>
        <p:txBody>
          <a:bodyPr/>
          <a:lstStyle>
            <a:lvl1pPr>
              <a:defRPr>
                <a:solidFill>
                  <a:schemeClr val="accent1">
                    <a:lumMod val="50000"/>
                  </a:schemeClr>
                </a:solidFill>
              </a:defRPr>
            </a:lvl1pPr>
          </a:lstStyle>
          <a:p>
            <a:fld id="{8B409009-FA98-46BF-B712-44622703092B}" type="datetime1">
              <a:rPr lang="fi-FI" smtClean="0"/>
              <a:pPr/>
              <a:t>23.05.2026</a:t>
            </a:fld>
            <a:endParaRPr lang="en-FI"/>
          </a:p>
        </p:txBody>
      </p:sp>
      <p:sp>
        <p:nvSpPr>
          <p:cNvPr id="6" name="Footer Placeholder 5">
            <a:extLst>
              <a:ext uri="{FF2B5EF4-FFF2-40B4-BE49-F238E27FC236}">
                <a16:creationId xmlns:a16="http://schemas.microsoft.com/office/drawing/2014/main" id="{DB396DB6-A6C0-4152-89E8-4427815C7A8D}"/>
              </a:ext>
            </a:extLst>
          </p:cNvPr>
          <p:cNvSpPr>
            <a:spLocks noGrp="1"/>
          </p:cNvSpPr>
          <p:nvPr>
            <p:ph type="ftr" sz="quarter" idx="11"/>
          </p:nvPr>
        </p:nvSpPr>
        <p:spPr/>
        <p:txBody>
          <a:bodyPr/>
          <a:lstStyle>
            <a:lvl1pPr>
              <a:defRPr>
                <a:solidFill>
                  <a:schemeClr val="accent1">
                    <a:lumMod val="50000"/>
                  </a:schemeClr>
                </a:solidFill>
              </a:defRPr>
            </a:lvl1pPr>
          </a:lstStyle>
          <a:p>
            <a:r>
              <a:rPr lang="fi-FI"/>
              <a:t>Lahden Suunnistajat -37</a:t>
            </a:r>
            <a:endParaRPr lang="en-FI"/>
          </a:p>
        </p:txBody>
      </p:sp>
      <p:sp>
        <p:nvSpPr>
          <p:cNvPr id="7" name="Slide Number Placeholder 6">
            <a:extLst>
              <a:ext uri="{FF2B5EF4-FFF2-40B4-BE49-F238E27FC236}">
                <a16:creationId xmlns:a16="http://schemas.microsoft.com/office/drawing/2014/main" id="{38CD3F80-F2B4-42CA-8D16-97F03314838D}"/>
              </a:ext>
            </a:extLst>
          </p:cNvPr>
          <p:cNvSpPr>
            <a:spLocks noGrp="1"/>
          </p:cNvSpPr>
          <p:nvPr>
            <p:ph type="sldNum" sz="quarter" idx="12"/>
          </p:nvPr>
        </p:nvSpPr>
        <p:spPr/>
        <p:txBody>
          <a:bodyPr/>
          <a:lstStyle>
            <a:lvl1pPr>
              <a:defRPr>
                <a:solidFill>
                  <a:schemeClr val="bg1"/>
                </a:solidFill>
              </a:defRPr>
            </a:lvl1pPr>
          </a:lstStyle>
          <a:p>
            <a:fld id="{4A9D13A2-6239-4176-9739-E00EB28C340E}" type="slidenum">
              <a:rPr lang="en-FI" smtClean="0"/>
              <a:pPr/>
              <a:t>‹#›</a:t>
            </a:fld>
            <a:endParaRPr lang="en-FI"/>
          </a:p>
        </p:txBody>
      </p:sp>
      <p:pic>
        <p:nvPicPr>
          <p:cNvPr id="11" name="Picture 10">
            <a:extLst>
              <a:ext uri="{FF2B5EF4-FFF2-40B4-BE49-F238E27FC236}">
                <a16:creationId xmlns:a16="http://schemas.microsoft.com/office/drawing/2014/main" id="{799C366E-F249-484C-A017-F23EE20D538C}"/>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6260" b="93130" l="9980" r="89819">
                        <a14:foregroundMark x1="47488" y1="6412" x2="47488" y2="7786"/>
                        <a14:foregroundMark x1="48359" y1="18779" x2="44809" y2="35420"/>
                        <a14:foregroundMark x1="44809" y1="35420" x2="50636" y2="42290"/>
                        <a14:foregroundMark x1="50636" y1="42290" x2="54052" y2="55573"/>
                        <a14:foregroundMark x1="54052" y1="55573" x2="45345" y2="50076"/>
                        <a14:foregroundMark x1="45345" y1="50076" x2="53182" y2="50382"/>
                        <a14:foregroundMark x1="53182" y1="50382" x2="47421" y2="42137"/>
                        <a14:foregroundMark x1="47421" y1="42137" x2="45278" y2="27481"/>
                        <a14:foregroundMark x1="45278" y1="27481" x2="51976" y2="30840"/>
                        <a14:foregroundMark x1="51976" y1="30840" x2="47622" y2="18931"/>
                        <a14:foregroundMark x1="47622" y1="18931" x2="46685" y2="18168"/>
                        <a14:foregroundMark x1="49096" y1="56031" x2="42197" y2="46412"/>
                        <a14:foregroundMark x1="42197" y1="46412" x2="39081" y2="38900"/>
                        <a14:foregroundMark x1="35310" y1="49087" x2="37374" y2="63053"/>
                        <a14:foregroundMark x1="37374" y1="63053" x2="37508" y2="63206"/>
                        <a14:foregroundMark x1="44809" y1="58321" x2="38647" y2="62595"/>
                        <a14:foregroundMark x1="38647" y1="62595" x2="44407" y2="71908"/>
                        <a14:foregroundMark x1="44407" y1="71908" x2="32954" y2="73130"/>
                        <a14:foregroundMark x1="32954" y1="73130" x2="39518" y2="77099"/>
                        <a14:foregroundMark x1="39518" y1="77099" x2="30409" y2="81527"/>
                        <a14:foregroundMark x1="30409" y1="81527" x2="45613" y2="78321"/>
                        <a14:foregroundMark x1="45613" y1="78321" x2="36839" y2="83817"/>
                        <a14:foregroundMark x1="36839" y1="83817" x2="43403" y2="86565"/>
                        <a14:foregroundMark x1="43403" y1="86565" x2="37040" y2="88702"/>
                        <a14:foregroundMark x1="37040" y1="88702" x2="58071" y2="90229"/>
                        <a14:foregroundMark x1="58071" y1="90229" x2="64635" y2="89924"/>
                        <a14:foregroundMark x1="64635" y1="89924" x2="64970" y2="89924"/>
                        <a14:foregroundMark x1="56932" y1="70382" x2="50435" y2="59847"/>
                        <a14:foregroundMark x1="50435" y1="59847" x2="54990" y2="70229"/>
                        <a14:foregroundMark x1="54990" y1="70229" x2="52646" y2="51450"/>
                        <a14:foregroundMark x1="52646" y1="51450" x2="58138" y2="61985"/>
                        <a14:foregroundMark x1="58138" y1="61985" x2="54186" y2="41374"/>
                        <a14:foregroundMark x1="54186" y1="41374" x2="60214" y2="72519"/>
                        <a14:foregroundMark x1="60214" y1="72519" x2="52445" y2="77557"/>
                        <a14:foregroundMark x1="52445" y1="77557" x2="47086" y2="68244"/>
                        <a14:foregroundMark x1="47086" y1="68244" x2="53048" y2="74046"/>
                        <a14:foregroundMark x1="53048" y1="74046" x2="45546" y2="62443"/>
                        <a14:foregroundMark x1="29940" y1="91908" x2="23510" y2="93130"/>
                        <a14:foregroundMark x1="74548" y1="91145" x2="71266" y2="89924"/>
                        <a14:foregroundMark x1="37508" y1="44885" x2="35633" y2="44885"/>
                        <a14:foregroundMark x1="37106" y1="45802" x2="35633" y2="44885"/>
                        <a14:foregroundMark x1="38513" y1="39695" x2="35767" y2="44275"/>
                        <a14:foregroundMark x1="36638" y1="44580" x2="35901" y2="45191"/>
                        <a14:foregroundMark x1="36906" y1="45496" x2="35767" y2="44885"/>
                        <a14:foregroundMark x1="36973" y1="42290" x2="34561" y2="50229"/>
                        <a14:foregroundMark x1="40121" y1="33282" x2="37910" y2="37252"/>
                        <a14:foregroundMark x1="40121" y1="32214" x2="37508" y2="39389"/>
                        <a14:backgroundMark x1="36742" y1="38179" x2="36102" y2="40611"/>
                        <a14:backgroundMark x1="37508" y1="30534" x2="35901" y2="36336"/>
                      </a14:backgroundRemoval>
                    </a14:imgEffect>
                  </a14:imgLayer>
                </a14:imgProps>
              </a:ext>
            </a:extLst>
          </a:blip>
          <a:stretch>
            <a:fillRect/>
          </a:stretch>
        </p:blipFill>
        <p:spPr>
          <a:xfrm>
            <a:off x="10089127" y="387829"/>
            <a:ext cx="2102873" cy="922560"/>
          </a:xfrm>
          <a:prstGeom prst="rect">
            <a:avLst/>
          </a:prstGeom>
        </p:spPr>
      </p:pic>
    </p:spTree>
    <p:extLst>
      <p:ext uri="{BB962C8B-B14F-4D97-AF65-F5344CB8AC3E}">
        <p14:creationId xmlns:p14="http://schemas.microsoft.com/office/powerpoint/2010/main" val="1281115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68E53F3-FD08-406E-AA60-FA1F01F8F30C}"/>
              </a:ext>
            </a:extLst>
          </p:cNvPr>
          <p:cNvSpPr/>
          <p:nvPr userDrawn="1"/>
        </p:nvSpPr>
        <p:spPr>
          <a:xfrm>
            <a:off x="95694" y="106325"/>
            <a:ext cx="11993526" cy="6655983"/>
          </a:xfrm>
          <a:prstGeom prst="roundRect">
            <a:avLst>
              <a:gd name="adj" fmla="val 2522"/>
            </a:avLst>
          </a:prstGeom>
          <a:noFill/>
          <a:ln w="76200">
            <a:solidFill>
              <a:srgbClr val="F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Rectangle: Rounded Corners 10">
            <a:extLst>
              <a:ext uri="{FF2B5EF4-FFF2-40B4-BE49-F238E27FC236}">
                <a16:creationId xmlns:a16="http://schemas.microsoft.com/office/drawing/2014/main" id="{E9F77963-7038-4C44-A234-00230EE1A7B3}"/>
              </a:ext>
            </a:extLst>
          </p:cNvPr>
          <p:cNvSpPr/>
          <p:nvPr userDrawn="1"/>
        </p:nvSpPr>
        <p:spPr>
          <a:xfrm>
            <a:off x="233916" y="245795"/>
            <a:ext cx="11717079" cy="6378289"/>
          </a:xfrm>
          <a:prstGeom prst="roundRect">
            <a:avLst>
              <a:gd name="adj" fmla="val 1063"/>
            </a:avLst>
          </a:prstGeom>
          <a:noFill/>
          <a:ln w="76200">
            <a:solidFill>
              <a:srgbClr val="0337DF">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2" name="Isosceles Triangle 11">
            <a:extLst>
              <a:ext uri="{FF2B5EF4-FFF2-40B4-BE49-F238E27FC236}">
                <a16:creationId xmlns:a16="http://schemas.microsoft.com/office/drawing/2014/main" id="{500B84D4-CD48-4585-BCE0-A622598E374B}"/>
              </a:ext>
            </a:extLst>
          </p:cNvPr>
          <p:cNvSpPr/>
          <p:nvPr userDrawn="1"/>
        </p:nvSpPr>
        <p:spPr>
          <a:xfrm>
            <a:off x="-1" y="5050464"/>
            <a:ext cx="3083444" cy="1807535"/>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7" name="Picture 6">
            <a:extLst>
              <a:ext uri="{FF2B5EF4-FFF2-40B4-BE49-F238E27FC236}">
                <a16:creationId xmlns:a16="http://schemas.microsoft.com/office/drawing/2014/main" id="{C9FF739A-A34F-46BC-97E3-8EBD5187472F}"/>
              </a:ext>
            </a:extLst>
          </p:cNvPr>
          <p:cNvPicPr>
            <a:picLocks noChangeAspect="1"/>
          </p:cNvPicPr>
          <p:nvPr userDrawn="1"/>
        </p:nvPicPr>
        <p:blipFill rotWithShape="1">
          <a:blip r:embed="rId11">
            <a:alphaModFix amt="70000"/>
            <a:extLst>
              <a:ext uri="{BEBA8EAE-BF5A-486C-A8C5-ECC9F3942E4B}">
                <a14:imgProps xmlns:a14="http://schemas.microsoft.com/office/drawing/2010/main">
                  <a14:imgLayer r:embed="rId12">
                    <a14:imgEffect>
                      <a14:backgroundRemoval t="7143" b="99433" l="367" r="42925">
                        <a14:foregroundMark x1="40618" y1="94218" x2="37159" y2="95578"/>
                        <a14:foregroundMark x1="37841" y1="87642" x2="37841" y2="87642"/>
                        <a14:foregroundMark x1="37841" y1="87642" x2="28145" y2="69615"/>
                        <a14:foregroundMark x1="28145" y1="69615" x2="25943" y2="62812"/>
                        <a14:foregroundMark x1="25943" y1="62812" x2="15566" y2="44671"/>
                        <a14:foregroundMark x1="15566" y1="44671" x2="8648" y2="25283"/>
                        <a14:foregroundMark x1="15199" y1="73923" x2="10482" y2="97392"/>
                        <a14:foregroundMark x1="10482" y1="97392" x2="6656" y2="43878"/>
                        <a14:foregroundMark x1="10220" y1="60658" x2="16981" y2="71655"/>
                        <a14:foregroundMark x1="16981" y1="71655" x2="10115" y2="59297"/>
                        <a14:foregroundMark x1="10115" y1="59297" x2="14990" y2="74490"/>
                        <a14:foregroundMark x1="14990" y1="74490" x2="9486" y2="73016"/>
                        <a14:foregroundMark x1="9486" y1="73016" x2="19025" y2="84807"/>
                        <a14:foregroundMark x1="19025" y1="84807" x2="12893" y2="80045"/>
                        <a14:foregroundMark x1="12893" y1="80045" x2="20545" y2="92177"/>
                        <a14:foregroundMark x1="20545" y1="92177" x2="7180" y2="85374"/>
                        <a14:foregroundMark x1="7180" y1="85374" x2="2411" y2="76077"/>
                        <a14:foregroundMark x1="2411" y1="76077" x2="786" y2="35034"/>
                        <a14:foregroundMark x1="786" y1="35034" x2="2987" y2="16440"/>
                        <a14:foregroundMark x1="2987" y1="16440" x2="30660" y2="70522"/>
                        <a14:foregroundMark x1="30660" y1="70522" x2="39832" y2="92290"/>
                        <a14:foregroundMark x1="39832" y1="92290" x2="34644" y2="96939"/>
                        <a14:foregroundMark x1="34644" y1="96939" x2="12683" y2="88095"/>
                        <a14:foregroundMark x1="12683" y1="88095" x2="12683" y2="88095"/>
                        <a14:foregroundMark x1="7495" y1="94671" x2="5189" y2="74036"/>
                        <a14:foregroundMark x1="5189" y1="74036" x2="5713" y2="82313"/>
                        <a14:foregroundMark x1="1258" y1="8390" x2="419" y2="19048"/>
                        <a14:foregroundMark x1="419" y1="19048" x2="681" y2="39569"/>
                        <a14:foregroundMark x1="681" y1="39569" x2="3407" y2="51361"/>
                        <a14:foregroundMark x1="12683" y1="58844" x2="9906" y2="45125"/>
                        <a14:foregroundMark x1="9906" y1="45125" x2="4769" y2="38435"/>
                        <a14:foregroundMark x1="4769" y1="38435" x2="29979" y2="87302"/>
                        <a14:foregroundMark x1="29979" y1="87302" x2="24266" y2="83673"/>
                        <a14:foregroundMark x1="24266" y1="83673" x2="19497" y2="71202"/>
                        <a14:foregroundMark x1="19497" y1="71202" x2="25367" y2="75170"/>
                        <a14:foregroundMark x1="25367" y1="75170" x2="27778" y2="83220"/>
                        <a14:foregroundMark x1="23323" y1="74830" x2="17610" y2="70181"/>
                        <a14:foregroundMark x1="17610" y1="70181" x2="29665" y2="81519"/>
                        <a14:foregroundMark x1="29665" y1="81519" x2="24895" y2="90249"/>
                        <a14:foregroundMark x1="24895" y1="90249" x2="24319" y2="90249"/>
                        <a14:foregroundMark x1="17977" y1="84127" x2="25524" y2="80612"/>
                        <a14:foregroundMark x1="25524" y1="80612" x2="19549" y2="80499"/>
                        <a14:foregroundMark x1="19549" y1="80499" x2="25419" y2="87642"/>
                        <a14:foregroundMark x1="25419" y1="87642" x2="19182" y2="85374"/>
                        <a14:foregroundMark x1="19182" y1="85374" x2="24790" y2="87302"/>
                        <a14:foregroundMark x1="24790" y1="87302" x2="10901" y2="71995"/>
                        <a14:foregroundMark x1="10901" y1="71995" x2="19392" y2="73016"/>
                        <a14:foregroundMark x1="19392" y1="73016" x2="12945" y2="70068"/>
                        <a14:foregroundMark x1="12945" y1="70068" x2="22170" y2="74150"/>
                        <a14:foregroundMark x1="22170" y1="74150" x2="12474" y2="66440"/>
                        <a14:foregroundMark x1="12474" y1="66440" x2="21646" y2="70295"/>
                        <a14:foregroundMark x1="21646" y1="70295" x2="5398" y2="59297"/>
                        <a14:foregroundMark x1="4927" y1="92971" x2="33333" y2="97052"/>
                        <a14:foregroundMark x1="33333" y1="97052" x2="28459" y2="89342"/>
                        <a14:foregroundMark x1="28459" y1="89342" x2="29088" y2="90703"/>
                        <a14:foregroundMark x1="32442" y1="97392" x2="33910" y2="97732"/>
                        <a14:foregroundMark x1="37264" y1="95578" x2="33805" y2="97732"/>
                        <a14:foregroundMark x1="35063" y1="95125" x2="33700" y2="99093"/>
                        <a14:foregroundMark x1="6080" y1="39456" x2="3092" y2="34127"/>
                        <a14:foregroundMark x1="41667" y1="97392" x2="42034" y2="99546"/>
                        <a14:foregroundMark x1="42610" y1="98186" x2="42925" y2="99546"/>
                        <a14:foregroundMark x1="9224" y1="26190" x2="419" y2="7143"/>
                      </a14:backgroundRemoval>
                    </a14:imgEffect>
                  </a14:imgLayer>
                </a14:imgProps>
              </a:ext>
            </a:extLst>
          </a:blip>
          <a:srcRect r="54198"/>
          <a:stretch/>
        </p:blipFill>
        <p:spPr>
          <a:xfrm rot="10800000" flipH="1" flipV="1">
            <a:off x="0" y="4965405"/>
            <a:ext cx="3169770" cy="1892596"/>
          </a:xfrm>
          <a:prstGeom prst="rect">
            <a:avLst/>
          </a:prstGeom>
          <a:ln>
            <a:noFill/>
          </a:ln>
        </p:spPr>
      </p:pic>
      <p:sp>
        <p:nvSpPr>
          <p:cNvPr id="2" name="Title Placeholder 1">
            <a:extLst>
              <a:ext uri="{FF2B5EF4-FFF2-40B4-BE49-F238E27FC236}">
                <a16:creationId xmlns:a16="http://schemas.microsoft.com/office/drawing/2014/main" id="{1C181E53-9B7C-4C12-8C93-8A319EC92C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959759CE-1B56-4B27-BAB2-E2F97D0501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27E8FBBD-C9E8-4333-8362-CCC98B2650B5}"/>
              </a:ext>
            </a:extLst>
          </p:cNvPr>
          <p:cNvSpPr>
            <a:spLocks noGrp="1"/>
          </p:cNvSpPr>
          <p:nvPr>
            <p:ph type="dt" sz="half" idx="2"/>
          </p:nvPr>
        </p:nvSpPr>
        <p:spPr>
          <a:xfrm>
            <a:off x="4941149" y="6244245"/>
            <a:ext cx="1153100" cy="357112"/>
          </a:xfrm>
          <a:prstGeom prst="rect">
            <a:avLst/>
          </a:prstGeom>
        </p:spPr>
        <p:txBody>
          <a:bodyPr vert="horz" lIns="91440" tIns="45720" rIns="91440" bIns="45720" rtlCol="0" anchor="ctr"/>
          <a:lstStyle>
            <a:lvl1pPr algn="ctr">
              <a:defRPr sz="1400">
                <a:solidFill>
                  <a:schemeClr val="accent1">
                    <a:lumMod val="50000"/>
                  </a:schemeClr>
                </a:solidFill>
              </a:defRPr>
            </a:lvl1pPr>
          </a:lstStyle>
          <a:p>
            <a:pPr algn="ctr"/>
            <a:fld id="{3A6955F8-570B-4D91-8B21-6849D2893C14}" type="datetime1">
              <a:rPr lang="fi-FI" smtClean="0"/>
              <a:pPr algn="ctr"/>
              <a:t>23.05.2026</a:t>
            </a:fld>
            <a:endParaRPr lang="en-FI" dirty="0"/>
          </a:p>
        </p:txBody>
      </p:sp>
      <p:sp>
        <p:nvSpPr>
          <p:cNvPr id="5" name="Footer Placeholder 4">
            <a:extLst>
              <a:ext uri="{FF2B5EF4-FFF2-40B4-BE49-F238E27FC236}">
                <a16:creationId xmlns:a16="http://schemas.microsoft.com/office/drawing/2014/main" id="{2F7017AA-E9E4-4CC9-B164-6D0CF483EE5D}"/>
              </a:ext>
            </a:extLst>
          </p:cNvPr>
          <p:cNvSpPr>
            <a:spLocks noGrp="1"/>
          </p:cNvSpPr>
          <p:nvPr>
            <p:ph type="ftr" sz="quarter" idx="3"/>
          </p:nvPr>
        </p:nvSpPr>
        <p:spPr>
          <a:xfrm>
            <a:off x="6094249" y="6239053"/>
            <a:ext cx="4217354" cy="355510"/>
          </a:xfrm>
          <a:prstGeom prst="rect">
            <a:avLst/>
          </a:prstGeom>
        </p:spPr>
        <p:txBody>
          <a:bodyPr vert="horz" lIns="91440" tIns="45720" rIns="91440" bIns="45720" rtlCol="0" anchor="ctr"/>
          <a:lstStyle>
            <a:lvl1pPr algn="l">
              <a:defRPr sz="1600">
                <a:solidFill>
                  <a:schemeClr val="accent1">
                    <a:lumMod val="50000"/>
                  </a:schemeClr>
                </a:solidFill>
              </a:defRPr>
            </a:lvl1pPr>
          </a:lstStyle>
          <a:p>
            <a:r>
              <a:rPr lang="fi-FI" dirty="0"/>
              <a:t>Lahden Suunnistajat -37</a:t>
            </a:r>
            <a:endParaRPr lang="en-FI" dirty="0"/>
          </a:p>
        </p:txBody>
      </p:sp>
      <p:sp>
        <p:nvSpPr>
          <p:cNvPr id="6" name="Slide Number Placeholder 5">
            <a:extLst>
              <a:ext uri="{FF2B5EF4-FFF2-40B4-BE49-F238E27FC236}">
                <a16:creationId xmlns:a16="http://schemas.microsoft.com/office/drawing/2014/main" id="{78F64D82-5828-448B-9FA2-C5AA8F4685C8}"/>
              </a:ext>
            </a:extLst>
          </p:cNvPr>
          <p:cNvSpPr>
            <a:spLocks noGrp="1"/>
          </p:cNvSpPr>
          <p:nvPr>
            <p:ph type="sldNum" sz="quarter" idx="4"/>
          </p:nvPr>
        </p:nvSpPr>
        <p:spPr>
          <a:xfrm>
            <a:off x="14132" y="6187596"/>
            <a:ext cx="685839" cy="436488"/>
          </a:xfrm>
          <a:prstGeom prst="rect">
            <a:avLst/>
          </a:prstGeom>
        </p:spPr>
        <p:txBody>
          <a:bodyPr vert="horz" lIns="91440" tIns="45720" rIns="91440" bIns="45720" rtlCol="0" anchor="ctr"/>
          <a:lstStyle>
            <a:lvl1pPr algn="r">
              <a:defRPr sz="1800">
                <a:solidFill>
                  <a:schemeClr val="bg1"/>
                </a:solidFill>
              </a:defRPr>
            </a:lvl1pPr>
          </a:lstStyle>
          <a:p>
            <a:fld id="{4A9D13A2-6239-4176-9739-E00EB28C340E}" type="slidenum">
              <a:rPr lang="en-FI" smtClean="0"/>
              <a:pPr/>
              <a:t>‹#›</a:t>
            </a:fld>
            <a:endParaRPr lang="en-FI" sz="1800" dirty="0"/>
          </a:p>
        </p:txBody>
      </p:sp>
    </p:spTree>
    <p:extLst>
      <p:ext uri="{BB962C8B-B14F-4D97-AF65-F5344CB8AC3E}">
        <p14:creationId xmlns:p14="http://schemas.microsoft.com/office/powerpoint/2010/main" val="3837942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B3B3-5573-4A93-8B2B-C2E40C419D84}"/>
              </a:ext>
            </a:extLst>
          </p:cNvPr>
          <p:cNvSpPr>
            <a:spLocks noGrp="1"/>
          </p:cNvSpPr>
          <p:nvPr>
            <p:ph type="ctrTitle"/>
          </p:nvPr>
        </p:nvSpPr>
        <p:spPr/>
        <p:txBody>
          <a:bodyPr/>
          <a:lstStyle/>
          <a:p>
            <a:r>
              <a:rPr lang="fi-FI" dirty="0"/>
              <a:t>Kohti Kotka-Jukolaa</a:t>
            </a:r>
            <a:endParaRPr lang="en-FI" dirty="0"/>
          </a:p>
        </p:txBody>
      </p:sp>
      <p:sp>
        <p:nvSpPr>
          <p:cNvPr id="3" name="Subtitle 2">
            <a:extLst>
              <a:ext uri="{FF2B5EF4-FFF2-40B4-BE49-F238E27FC236}">
                <a16:creationId xmlns:a16="http://schemas.microsoft.com/office/drawing/2014/main" id="{DD6C47E2-FFDD-4FF0-9E4C-FEC9B1346010}"/>
              </a:ext>
            </a:extLst>
          </p:cNvPr>
          <p:cNvSpPr>
            <a:spLocks noGrp="1"/>
          </p:cNvSpPr>
          <p:nvPr>
            <p:ph type="subTitle" idx="1"/>
          </p:nvPr>
        </p:nvSpPr>
        <p:spPr/>
        <p:txBody>
          <a:bodyPr/>
          <a:lstStyle/>
          <a:p>
            <a:r>
              <a:rPr lang="fi-FI" dirty="0"/>
              <a:t>Maasto ja henkinen valmistautuminen</a:t>
            </a:r>
            <a:endParaRPr lang="en-FI" dirty="0"/>
          </a:p>
        </p:txBody>
      </p:sp>
    </p:spTree>
    <p:extLst>
      <p:ext uri="{BB962C8B-B14F-4D97-AF65-F5344CB8AC3E}">
        <p14:creationId xmlns:p14="http://schemas.microsoft.com/office/powerpoint/2010/main" val="3974884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3FF5D3-05B9-310A-4EA9-A1CB48D9DD75}"/>
              </a:ext>
            </a:extLst>
          </p:cNvPr>
          <p:cNvSpPr>
            <a:spLocks noGrp="1"/>
          </p:cNvSpPr>
          <p:nvPr>
            <p:ph type="title"/>
          </p:nvPr>
        </p:nvSpPr>
        <p:spPr/>
        <p:txBody>
          <a:bodyPr/>
          <a:lstStyle/>
          <a:p>
            <a:r>
              <a:rPr lang="fi-FI" dirty="0"/>
              <a:t>Havaintoja aiemmilta Jukola-leireiltä</a:t>
            </a:r>
          </a:p>
        </p:txBody>
      </p:sp>
      <p:sp>
        <p:nvSpPr>
          <p:cNvPr id="3" name="Sisällön paikkamerkki 2">
            <a:extLst>
              <a:ext uri="{FF2B5EF4-FFF2-40B4-BE49-F238E27FC236}">
                <a16:creationId xmlns:a16="http://schemas.microsoft.com/office/drawing/2014/main" id="{4E3B382A-FD18-1A8B-51DC-FCC9B5F9CBD7}"/>
              </a:ext>
            </a:extLst>
          </p:cNvPr>
          <p:cNvSpPr>
            <a:spLocks noGrp="1"/>
          </p:cNvSpPr>
          <p:nvPr>
            <p:ph idx="1"/>
          </p:nvPr>
        </p:nvSpPr>
        <p:spPr/>
        <p:txBody>
          <a:bodyPr>
            <a:normAutofit fontScale="85000" lnSpcReduction="20000"/>
          </a:bodyPr>
          <a:lstStyle/>
          <a:p>
            <a:r>
              <a:rPr lang="fi-FI" dirty="0"/>
              <a:t>Weckmanin pelkistävä kartoitustyyli</a:t>
            </a:r>
          </a:p>
          <a:p>
            <a:pPr lvl="1"/>
            <a:r>
              <a:rPr lang="fi-FI" dirty="0"/>
              <a:t>Muistettava, että kaikki pistemäiset kohteet ei ole kuvattuna karttaan </a:t>
            </a:r>
            <a:r>
              <a:rPr lang="fi-FI" dirty="0">
                <a:sym typeface="Wingdings" panose="05000000000000000000" pitchFamily="2" charset="2"/>
              </a:rPr>
              <a:t> käyrät!</a:t>
            </a:r>
            <a:endParaRPr lang="fi-FI" dirty="0"/>
          </a:p>
          <a:p>
            <a:r>
              <a:rPr lang="fi-FI" dirty="0"/>
              <a:t>Poikkeuksellisen tasainen maasto</a:t>
            </a:r>
          </a:p>
          <a:p>
            <a:pPr lvl="1"/>
            <a:r>
              <a:rPr lang="fi-FI" dirty="0"/>
              <a:t>Rastiväliviivan tuntumassa eteneminen</a:t>
            </a:r>
          </a:p>
          <a:p>
            <a:r>
              <a:rPr lang="fi-FI" dirty="0"/>
              <a:t>Kivikuvaus</a:t>
            </a:r>
          </a:p>
          <a:p>
            <a:pPr lvl="1"/>
            <a:r>
              <a:rPr lang="fi-FI" dirty="0"/>
              <a:t>Vain selkeimmät erottuvat </a:t>
            </a:r>
            <a:r>
              <a:rPr lang="fi-FI" dirty="0">
                <a:sym typeface="Wingdings" panose="05000000000000000000" pitchFamily="2" charset="2"/>
              </a:rPr>
              <a:t> ei kannata suunnistaa (pl. Tyhjillä alueilla isot järkäleet selkeitä)</a:t>
            </a:r>
          </a:p>
          <a:p>
            <a:r>
              <a:rPr lang="fi-FI" dirty="0">
                <a:sym typeface="Wingdings" panose="05000000000000000000" pitchFamily="2" charset="2"/>
              </a:rPr>
              <a:t>Tyhjät alueet</a:t>
            </a:r>
          </a:p>
          <a:p>
            <a:pPr lvl="1"/>
            <a:r>
              <a:rPr lang="fi-FI" dirty="0">
                <a:sym typeface="Wingdings" panose="05000000000000000000" pitchFamily="2" charset="2"/>
              </a:rPr>
              <a:t>Kompassi!</a:t>
            </a:r>
          </a:p>
          <a:p>
            <a:pPr lvl="1"/>
            <a:r>
              <a:rPr lang="fi-FI" dirty="0">
                <a:sym typeface="Wingdings" panose="05000000000000000000" pitchFamily="2" charset="2"/>
              </a:rPr>
              <a:t>Uskallus pysähtyä ja varmistaa, missä menee</a:t>
            </a:r>
          </a:p>
          <a:p>
            <a:r>
              <a:rPr lang="fi-FI" dirty="0">
                <a:sym typeface="Wingdings" panose="05000000000000000000" pitchFamily="2" charset="2"/>
              </a:rPr>
              <a:t>Hyvä juostava pohja ja hyvä näkyväisyys, toisaalta pienipiirteisiä ja hankalampia alueita</a:t>
            </a:r>
          </a:p>
          <a:p>
            <a:pPr lvl="1"/>
            <a:r>
              <a:rPr lang="fi-FI" dirty="0">
                <a:sym typeface="Wingdings" panose="05000000000000000000" pitchFamily="2" charset="2"/>
              </a:rPr>
              <a:t>Rytmitys</a:t>
            </a:r>
          </a:p>
          <a:p>
            <a:pPr lvl="1"/>
            <a:r>
              <a:rPr lang="fi-FI" dirty="0">
                <a:sym typeface="Wingdings" panose="05000000000000000000" pitchFamily="2" charset="2"/>
              </a:rPr>
              <a:t>Minkälainen suunnistus toimii milläkin alueella (kaikkien kohteiden havainnointi vs. raju yksinkertaistaminen)</a:t>
            </a:r>
          </a:p>
          <a:p>
            <a:endParaRPr lang="fi-FI" dirty="0"/>
          </a:p>
        </p:txBody>
      </p:sp>
      <p:sp>
        <p:nvSpPr>
          <p:cNvPr id="4" name="Päivämäärän paikkamerkki 3">
            <a:extLst>
              <a:ext uri="{FF2B5EF4-FFF2-40B4-BE49-F238E27FC236}">
                <a16:creationId xmlns:a16="http://schemas.microsoft.com/office/drawing/2014/main" id="{33558B73-F153-95CC-ABD1-79254CE93C15}"/>
              </a:ext>
            </a:extLst>
          </p:cNvPr>
          <p:cNvSpPr>
            <a:spLocks noGrp="1"/>
          </p:cNvSpPr>
          <p:nvPr>
            <p:ph type="dt" sz="half" idx="10"/>
          </p:nvPr>
        </p:nvSpPr>
        <p:spPr/>
        <p:txBody>
          <a:bodyPr/>
          <a:lstStyle/>
          <a:p>
            <a:fld id="{4C249A6F-440D-477F-BA28-B161C9BDD765}" type="datetime1">
              <a:rPr lang="fi-FI" smtClean="0"/>
              <a:pPr/>
              <a:t>23.05.2026</a:t>
            </a:fld>
            <a:endParaRPr lang="en-FI"/>
          </a:p>
        </p:txBody>
      </p:sp>
      <p:sp>
        <p:nvSpPr>
          <p:cNvPr id="5" name="Alatunnisteen paikkamerkki 4">
            <a:extLst>
              <a:ext uri="{FF2B5EF4-FFF2-40B4-BE49-F238E27FC236}">
                <a16:creationId xmlns:a16="http://schemas.microsoft.com/office/drawing/2014/main" id="{86026D60-99C2-F9B0-0EB8-BC275F6D2E8F}"/>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B43F5670-AE0B-425E-624B-3D4E51AFF14F}"/>
              </a:ext>
            </a:extLst>
          </p:cNvPr>
          <p:cNvSpPr>
            <a:spLocks noGrp="1"/>
          </p:cNvSpPr>
          <p:nvPr>
            <p:ph type="sldNum" sz="quarter" idx="12"/>
          </p:nvPr>
        </p:nvSpPr>
        <p:spPr/>
        <p:txBody>
          <a:bodyPr/>
          <a:lstStyle/>
          <a:p>
            <a:fld id="{4A9D13A2-6239-4176-9739-E00EB28C340E}" type="slidenum">
              <a:rPr lang="en-FI" smtClean="0"/>
              <a:pPr/>
              <a:t>10</a:t>
            </a:fld>
            <a:endParaRPr lang="en-FI"/>
          </a:p>
        </p:txBody>
      </p:sp>
    </p:spTree>
    <p:extLst>
      <p:ext uri="{BB962C8B-B14F-4D97-AF65-F5344CB8AC3E}">
        <p14:creationId xmlns:p14="http://schemas.microsoft.com/office/powerpoint/2010/main" val="1992503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4EDEBD-E73D-6611-2A50-121AED9C13A8}"/>
              </a:ext>
            </a:extLst>
          </p:cNvPr>
          <p:cNvSpPr>
            <a:spLocks noGrp="1"/>
          </p:cNvSpPr>
          <p:nvPr>
            <p:ph type="title"/>
          </p:nvPr>
        </p:nvSpPr>
        <p:spPr/>
        <p:txBody>
          <a:bodyPr/>
          <a:lstStyle/>
          <a:p>
            <a:r>
              <a:rPr lang="fi-FI" dirty="0"/>
              <a:t>Mitä hyödyntää suunnistaessa ja mitkä alueet hankalia?</a:t>
            </a:r>
          </a:p>
        </p:txBody>
      </p:sp>
      <p:sp>
        <p:nvSpPr>
          <p:cNvPr id="3" name="Sisällön paikkamerkki 2">
            <a:extLst>
              <a:ext uri="{FF2B5EF4-FFF2-40B4-BE49-F238E27FC236}">
                <a16:creationId xmlns:a16="http://schemas.microsoft.com/office/drawing/2014/main" id="{3BE0BAAA-DA3E-ACF7-E3D5-A7C0789C8FF4}"/>
              </a:ext>
            </a:extLst>
          </p:cNvPr>
          <p:cNvSpPr>
            <a:spLocks noGrp="1"/>
          </p:cNvSpPr>
          <p:nvPr>
            <p:ph idx="1"/>
          </p:nvPr>
        </p:nvSpPr>
        <p:spPr/>
        <p:txBody>
          <a:bodyPr/>
          <a:lstStyle/>
          <a:p>
            <a:r>
              <a:rPr lang="fi-FI" dirty="0"/>
              <a:t>Hyödynnä näitä</a:t>
            </a:r>
          </a:p>
          <a:p>
            <a:pPr lvl="1"/>
            <a:r>
              <a:rPr lang="fi-FI" dirty="0"/>
              <a:t>Polkuja</a:t>
            </a:r>
          </a:p>
          <a:p>
            <a:pPr lvl="1"/>
            <a:r>
              <a:rPr lang="fi-FI" dirty="0"/>
              <a:t>Kuviorajat/kasvillisuusrajat</a:t>
            </a:r>
          </a:p>
          <a:p>
            <a:pPr lvl="1"/>
            <a:r>
              <a:rPr lang="fi-FI" dirty="0"/>
              <a:t>Jättimäiset kivet</a:t>
            </a:r>
          </a:p>
          <a:p>
            <a:pPr lvl="1"/>
            <a:r>
              <a:rPr lang="fi-FI" dirty="0"/>
              <a:t>Hyvä näkyväisyys</a:t>
            </a:r>
          </a:p>
          <a:p>
            <a:pPr lvl="1"/>
            <a:r>
              <a:rPr lang="fi-FI" dirty="0"/>
              <a:t>Käyrämuodot</a:t>
            </a:r>
          </a:p>
          <a:p>
            <a:r>
              <a:rPr lang="fi-FI" dirty="0"/>
              <a:t>Hankalat alueet</a:t>
            </a:r>
          </a:p>
          <a:p>
            <a:pPr lvl="1"/>
            <a:r>
              <a:rPr lang="fi-FI" dirty="0"/>
              <a:t>Superpienipiirteiset rinteet</a:t>
            </a:r>
          </a:p>
          <a:p>
            <a:pPr lvl="1"/>
            <a:r>
              <a:rPr lang="fi-FI" dirty="0"/>
              <a:t>Tyhjät alueet (laakeat rinteet)</a:t>
            </a:r>
          </a:p>
          <a:p>
            <a:pPr lvl="1"/>
            <a:r>
              <a:rPr lang="fi-FI" dirty="0"/>
              <a:t>Hankalakulkuiset alueet</a:t>
            </a:r>
          </a:p>
          <a:p>
            <a:endParaRPr lang="fi-FI" dirty="0"/>
          </a:p>
        </p:txBody>
      </p:sp>
      <p:sp>
        <p:nvSpPr>
          <p:cNvPr id="4" name="Päivämäärän paikkamerkki 3">
            <a:extLst>
              <a:ext uri="{FF2B5EF4-FFF2-40B4-BE49-F238E27FC236}">
                <a16:creationId xmlns:a16="http://schemas.microsoft.com/office/drawing/2014/main" id="{2256FC79-27E8-B16F-442A-56AFA4081FB0}"/>
              </a:ext>
            </a:extLst>
          </p:cNvPr>
          <p:cNvSpPr>
            <a:spLocks noGrp="1"/>
          </p:cNvSpPr>
          <p:nvPr>
            <p:ph type="dt" sz="half" idx="10"/>
          </p:nvPr>
        </p:nvSpPr>
        <p:spPr/>
        <p:txBody>
          <a:bodyPr/>
          <a:lstStyle/>
          <a:p>
            <a:fld id="{4C249A6F-440D-477F-BA28-B161C9BDD765}" type="datetime1">
              <a:rPr lang="fi-FI" smtClean="0"/>
              <a:pPr/>
              <a:t>23.05.2026</a:t>
            </a:fld>
            <a:endParaRPr lang="en-FI"/>
          </a:p>
        </p:txBody>
      </p:sp>
      <p:sp>
        <p:nvSpPr>
          <p:cNvPr id="5" name="Alatunnisteen paikkamerkki 4">
            <a:extLst>
              <a:ext uri="{FF2B5EF4-FFF2-40B4-BE49-F238E27FC236}">
                <a16:creationId xmlns:a16="http://schemas.microsoft.com/office/drawing/2014/main" id="{03AC2A05-7E3F-BF7B-9418-ABB208C4ECD6}"/>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875C40F8-C2A0-0949-8964-9F1CF760C73C}"/>
              </a:ext>
            </a:extLst>
          </p:cNvPr>
          <p:cNvSpPr>
            <a:spLocks noGrp="1"/>
          </p:cNvSpPr>
          <p:nvPr>
            <p:ph type="sldNum" sz="quarter" idx="12"/>
          </p:nvPr>
        </p:nvSpPr>
        <p:spPr/>
        <p:txBody>
          <a:bodyPr/>
          <a:lstStyle/>
          <a:p>
            <a:fld id="{4A9D13A2-6239-4176-9739-E00EB28C340E}" type="slidenum">
              <a:rPr lang="en-FI" smtClean="0"/>
              <a:pPr/>
              <a:t>11</a:t>
            </a:fld>
            <a:endParaRPr lang="en-FI"/>
          </a:p>
        </p:txBody>
      </p:sp>
    </p:spTree>
    <p:extLst>
      <p:ext uri="{BB962C8B-B14F-4D97-AF65-F5344CB8AC3E}">
        <p14:creationId xmlns:p14="http://schemas.microsoft.com/office/powerpoint/2010/main" val="3761824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DD6979-8D56-CAA6-AD8B-7ECA32DAC8E1}"/>
              </a:ext>
            </a:extLst>
          </p:cNvPr>
          <p:cNvSpPr>
            <a:spLocks noGrp="1"/>
          </p:cNvSpPr>
          <p:nvPr>
            <p:ph type="title"/>
          </p:nvPr>
        </p:nvSpPr>
        <p:spPr/>
        <p:txBody>
          <a:bodyPr/>
          <a:lstStyle/>
          <a:p>
            <a:r>
              <a:rPr lang="fi-FI" dirty="0"/>
              <a:t>Henkinen valmistautuminen</a:t>
            </a:r>
          </a:p>
        </p:txBody>
      </p:sp>
      <p:sp>
        <p:nvSpPr>
          <p:cNvPr id="3" name="Sisällön paikkamerkki 2">
            <a:extLst>
              <a:ext uri="{FF2B5EF4-FFF2-40B4-BE49-F238E27FC236}">
                <a16:creationId xmlns:a16="http://schemas.microsoft.com/office/drawing/2014/main" id="{69113D64-CE38-4E8E-A2B8-391DC86370B4}"/>
              </a:ext>
            </a:extLst>
          </p:cNvPr>
          <p:cNvSpPr>
            <a:spLocks noGrp="1"/>
          </p:cNvSpPr>
          <p:nvPr>
            <p:ph idx="1"/>
          </p:nvPr>
        </p:nvSpPr>
        <p:spPr/>
        <p:txBody>
          <a:bodyPr/>
          <a:lstStyle/>
          <a:p>
            <a:r>
              <a:rPr lang="fi-FI" dirty="0"/>
              <a:t>Miten valmistautua henkisesti Jukolaan?</a:t>
            </a:r>
          </a:p>
          <a:p>
            <a:pPr lvl="1"/>
            <a:r>
              <a:rPr lang="fi-FI" dirty="0"/>
              <a:t>Kilpailutilanteiden miettiminen</a:t>
            </a:r>
          </a:p>
          <a:p>
            <a:pPr lvl="2"/>
            <a:r>
              <a:rPr lang="fi-FI" dirty="0"/>
              <a:t>Mitä teen, jos en löydä rastia?</a:t>
            </a:r>
          </a:p>
          <a:p>
            <a:pPr lvl="2"/>
            <a:r>
              <a:rPr lang="fi-FI" dirty="0"/>
              <a:t>Miten reagoin, jos muut lähtevät rastilta eri suuntaan?</a:t>
            </a:r>
          </a:p>
          <a:p>
            <a:pPr lvl="2"/>
            <a:r>
              <a:rPr lang="fi-FI" dirty="0"/>
              <a:t>Miten rauhoitan itseni virheen jälkeen?</a:t>
            </a:r>
          </a:p>
          <a:p>
            <a:pPr lvl="1"/>
            <a:r>
              <a:rPr lang="fi-FI" dirty="0"/>
              <a:t>Ennakkoon päätettyjä toimintamalleja</a:t>
            </a:r>
          </a:p>
          <a:p>
            <a:pPr lvl="2"/>
            <a:r>
              <a:rPr lang="fi-FI" dirty="0"/>
              <a:t>Ensimmäinen rastiväli hallitusti</a:t>
            </a:r>
          </a:p>
          <a:p>
            <a:pPr lvl="2"/>
            <a:r>
              <a:rPr lang="fi-FI" dirty="0"/>
              <a:t>Jos olen epävarma, hidastan heti</a:t>
            </a:r>
          </a:p>
          <a:p>
            <a:pPr lvl="2"/>
            <a:r>
              <a:rPr lang="fi-FI" dirty="0"/>
              <a:t>Virheen jälkeen seuraava väli huolellisesti</a:t>
            </a:r>
          </a:p>
          <a:p>
            <a:pPr lvl="2"/>
            <a:r>
              <a:rPr lang="fi-FI" dirty="0"/>
              <a:t>Otan oman suunnan en muiden</a:t>
            </a:r>
          </a:p>
          <a:p>
            <a:endParaRPr lang="fi-FI" dirty="0"/>
          </a:p>
        </p:txBody>
      </p:sp>
      <p:sp>
        <p:nvSpPr>
          <p:cNvPr id="4" name="Päivämäärän paikkamerkki 3">
            <a:extLst>
              <a:ext uri="{FF2B5EF4-FFF2-40B4-BE49-F238E27FC236}">
                <a16:creationId xmlns:a16="http://schemas.microsoft.com/office/drawing/2014/main" id="{2DE1BC85-DAC0-D1B0-39CE-8B45D121BD4B}"/>
              </a:ext>
            </a:extLst>
          </p:cNvPr>
          <p:cNvSpPr>
            <a:spLocks noGrp="1"/>
          </p:cNvSpPr>
          <p:nvPr>
            <p:ph type="dt" sz="half" idx="10"/>
          </p:nvPr>
        </p:nvSpPr>
        <p:spPr/>
        <p:txBody>
          <a:bodyPr/>
          <a:lstStyle/>
          <a:p>
            <a:fld id="{4C249A6F-440D-477F-BA28-B161C9BDD765}" type="datetime1">
              <a:rPr lang="fi-FI" smtClean="0"/>
              <a:pPr/>
              <a:t>23.05.2026</a:t>
            </a:fld>
            <a:endParaRPr lang="en-FI"/>
          </a:p>
        </p:txBody>
      </p:sp>
      <p:sp>
        <p:nvSpPr>
          <p:cNvPr id="5" name="Alatunnisteen paikkamerkki 4">
            <a:extLst>
              <a:ext uri="{FF2B5EF4-FFF2-40B4-BE49-F238E27FC236}">
                <a16:creationId xmlns:a16="http://schemas.microsoft.com/office/drawing/2014/main" id="{5FC0E673-2558-6A3E-4C42-C472278E65E2}"/>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8CCDD87F-DC0A-490F-A07E-B9D2282B83DD}"/>
              </a:ext>
            </a:extLst>
          </p:cNvPr>
          <p:cNvSpPr>
            <a:spLocks noGrp="1"/>
          </p:cNvSpPr>
          <p:nvPr>
            <p:ph type="sldNum" sz="quarter" idx="12"/>
          </p:nvPr>
        </p:nvSpPr>
        <p:spPr/>
        <p:txBody>
          <a:bodyPr/>
          <a:lstStyle/>
          <a:p>
            <a:fld id="{4A9D13A2-6239-4176-9739-E00EB28C340E}" type="slidenum">
              <a:rPr lang="en-FI" smtClean="0"/>
              <a:pPr/>
              <a:t>12</a:t>
            </a:fld>
            <a:endParaRPr lang="en-FI"/>
          </a:p>
        </p:txBody>
      </p:sp>
    </p:spTree>
    <p:extLst>
      <p:ext uri="{BB962C8B-B14F-4D97-AF65-F5344CB8AC3E}">
        <p14:creationId xmlns:p14="http://schemas.microsoft.com/office/powerpoint/2010/main" val="2826783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BCEC0B0-D9AF-BD98-FA58-8BD50BB25BCC}"/>
              </a:ext>
            </a:extLst>
          </p:cNvPr>
          <p:cNvSpPr>
            <a:spLocks noGrp="1"/>
          </p:cNvSpPr>
          <p:nvPr>
            <p:ph type="title"/>
          </p:nvPr>
        </p:nvSpPr>
        <p:spPr/>
        <p:txBody>
          <a:bodyPr/>
          <a:lstStyle/>
          <a:p>
            <a:r>
              <a:rPr lang="fi-FI" dirty="0"/>
              <a:t>Väärä hajonta</a:t>
            </a:r>
          </a:p>
        </p:txBody>
      </p:sp>
      <p:sp>
        <p:nvSpPr>
          <p:cNvPr id="3" name="Sisällön paikkamerkki 2">
            <a:extLst>
              <a:ext uri="{FF2B5EF4-FFF2-40B4-BE49-F238E27FC236}">
                <a16:creationId xmlns:a16="http://schemas.microsoft.com/office/drawing/2014/main" id="{F913394A-12CE-09D0-0874-D07842C34CB5}"/>
              </a:ext>
            </a:extLst>
          </p:cNvPr>
          <p:cNvSpPr>
            <a:spLocks noGrp="1"/>
          </p:cNvSpPr>
          <p:nvPr>
            <p:ph idx="1"/>
          </p:nvPr>
        </p:nvSpPr>
        <p:spPr>
          <a:xfrm>
            <a:off x="838200" y="1825625"/>
            <a:ext cx="4833257" cy="4351338"/>
          </a:xfrm>
        </p:spPr>
        <p:txBody>
          <a:bodyPr>
            <a:normAutofit fontScale="92500" lnSpcReduction="20000"/>
          </a:bodyPr>
          <a:lstStyle/>
          <a:p>
            <a:r>
              <a:rPr lang="fi-FI" dirty="0"/>
              <a:t>Juokset Jukolassa vieressä näkyvää rastiväliä. Oma suoritus tuntuu olevan hyvin hallussa ja tiputtelet avokalliomäeltä alas, ja suuntaat rastille. Tulet kivellä olevalle rastille, mutta koodi ei täsmääkään. Muut leimaavat ja lähtevät kohti seuraava rastia.</a:t>
            </a:r>
          </a:p>
          <a:p>
            <a:r>
              <a:rPr lang="fi-FI" dirty="0"/>
              <a:t>Kirjoita ylös oma toimintamallisi, mitä teet tässä tilanteessa?</a:t>
            </a:r>
          </a:p>
          <a:p>
            <a:r>
              <a:rPr lang="fi-FI" dirty="0"/>
              <a:t>Mieti myös miten toteuttaisit viereisen välin? Eroaako päivä osuuden ja </a:t>
            </a:r>
            <a:r>
              <a:rPr lang="fi-FI" dirty="0" err="1"/>
              <a:t>yöosuuden</a:t>
            </a:r>
            <a:r>
              <a:rPr lang="fi-FI" dirty="0"/>
              <a:t> toteutus?</a:t>
            </a:r>
          </a:p>
        </p:txBody>
      </p:sp>
      <p:pic>
        <p:nvPicPr>
          <p:cNvPr id="5" name="Kuva 4">
            <a:extLst>
              <a:ext uri="{FF2B5EF4-FFF2-40B4-BE49-F238E27FC236}">
                <a16:creationId xmlns:a16="http://schemas.microsoft.com/office/drawing/2014/main" id="{6BD0B95C-819E-35AF-C0D7-EE0C4BA30E76}"/>
              </a:ext>
            </a:extLst>
          </p:cNvPr>
          <p:cNvPicPr>
            <a:picLocks noChangeAspect="1"/>
          </p:cNvPicPr>
          <p:nvPr/>
        </p:nvPicPr>
        <p:blipFill>
          <a:blip r:embed="rId2"/>
          <a:stretch>
            <a:fillRect/>
          </a:stretch>
        </p:blipFill>
        <p:spPr>
          <a:xfrm>
            <a:off x="5752769" y="2476275"/>
            <a:ext cx="6439231" cy="4381725"/>
          </a:xfrm>
          <a:prstGeom prst="rect">
            <a:avLst/>
          </a:prstGeom>
        </p:spPr>
      </p:pic>
    </p:spTree>
    <p:extLst>
      <p:ext uri="{BB962C8B-B14F-4D97-AF65-F5344CB8AC3E}">
        <p14:creationId xmlns:p14="http://schemas.microsoft.com/office/powerpoint/2010/main" val="253379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1ED13F-EDF1-E957-7124-5A5AF1678E90}"/>
              </a:ext>
            </a:extLst>
          </p:cNvPr>
          <p:cNvSpPr>
            <a:spLocks noGrp="1"/>
          </p:cNvSpPr>
          <p:nvPr>
            <p:ph type="title"/>
          </p:nvPr>
        </p:nvSpPr>
        <p:spPr/>
        <p:txBody>
          <a:bodyPr/>
          <a:lstStyle/>
          <a:p>
            <a:r>
              <a:rPr lang="fi-FI" dirty="0"/>
              <a:t>Reitinvalinta</a:t>
            </a:r>
          </a:p>
        </p:txBody>
      </p:sp>
      <p:sp>
        <p:nvSpPr>
          <p:cNvPr id="3" name="Sisällön paikkamerkki 2">
            <a:extLst>
              <a:ext uri="{FF2B5EF4-FFF2-40B4-BE49-F238E27FC236}">
                <a16:creationId xmlns:a16="http://schemas.microsoft.com/office/drawing/2014/main" id="{DA3A1E33-B436-D889-3CDF-1C2520F5D277}"/>
              </a:ext>
            </a:extLst>
          </p:cNvPr>
          <p:cNvSpPr>
            <a:spLocks noGrp="1"/>
          </p:cNvSpPr>
          <p:nvPr>
            <p:ph idx="1"/>
          </p:nvPr>
        </p:nvSpPr>
        <p:spPr>
          <a:xfrm>
            <a:off x="0" y="1464118"/>
            <a:ext cx="2984027" cy="4351338"/>
          </a:xfrm>
        </p:spPr>
        <p:txBody>
          <a:bodyPr>
            <a:normAutofit fontScale="62500" lnSpcReduction="20000"/>
          </a:bodyPr>
          <a:lstStyle/>
          <a:p>
            <a:r>
              <a:rPr lang="fi-FI" dirty="0"/>
              <a:t>Olet ehtinyt alkumatkasta lukemaan seuraavana olevan pitkän rastivälin reitinvalinnan. Olet päättänyt käyttää omia vahvuuksiasi. Leimaatte lähtörastilla, jonka jälkeen porukka hajoaa useampaan suuntaan, mutta kukaan ei kuitenkaan lähde sinun valinnallesi.</a:t>
            </a:r>
          </a:p>
          <a:p>
            <a:r>
              <a:rPr lang="fi-FI" dirty="0"/>
              <a:t>Kirjoita ylös oma toimintamallisi, mitä teet tässä tilanteessa?</a:t>
            </a:r>
          </a:p>
          <a:p>
            <a:r>
              <a:rPr lang="fi-FI" dirty="0"/>
              <a:t>Mieti myös miten toteuttaisit viereisen välin? Eroaako päivä osuuden ja </a:t>
            </a:r>
            <a:r>
              <a:rPr lang="fi-FI" dirty="0" err="1"/>
              <a:t>yöosuuden</a:t>
            </a:r>
            <a:r>
              <a:rPr lang="fi-FI" dirty="0"/>
              <a:t> toteutus?</a:t>
            </a:r>
          </a:p>
          <a:p>
            <a:endParaRPr lang="fi-FI" dirty="0"/>
          </a:p>
        </p:txBody>
      </p:sp>
      <p:pic>
        <p:nvPicPr>
          <p:cNvPr id="5" name="Kuva 4">
            <a:extLst>
              <a:ext uri="{FF2B5EF4-FFF2-40B4-BE49-F238E27FC236}">
                <a16:creationId xmlns:a16="http://schemas.microsoft.com/office/drawing/2014/main" id="{CDBA1B73-FDD5-C94E-E09E-F9C6C9280E9A}"/>
              </a:ext>
            </a:extLst>
          </p:cNvPr>
          <p:cNvPicPr>
            <a:picLocks noChangeAspect="1"/>
          </p:cNvPicPr>
          <p:nvPr/>
        </p:nvPicPr>
        <p:blipFill>
          <a:blip r:embed="rId2"/>
          <a:stretch>
            <a:fillRect/>
          </a:stretch>
        </p:blipFill>
        <p:spPr>
          <a:xfrm>
            <a:off x="2984027" y="1825625"/>
            <a:ext cx="9207973" cy="5016758"/>
          </a:xfrm>
          <a:prstGeom prst="rect">
            <a:avLst/>
          </a:prstGeom>
        </p:spPr>
      </p:pic>
    </p:spTree>
    <p:extLst>
      <p:ext uri="{BB962C8B-B14F-4D97-AF65-F5344CB8AC3E}">
        <p14:creationId xmlns:p14="http://schemas.microsoft.com/office/powerpoint/2010/main" val="1308407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6DE094-FC9B-E00A-EDBB-833F2D32CB5A}"/>
              </a:ext>
            </a:extLst>
          </p:cNvPr>
          <p:cNvSpPr>
            <a:spLocks noGrp="1"/>
          </p:cNvSpPr>
          <p:nvPr>
            <p:ph type="title"/>
          </p:nvPr>
        </p:nvSpPr>
        <p:spPr/>
        <p:txBody>
          <a:bodyPr/>
          <a:lstStyle/>
          <a:p>
            <a:r>
              <a:rPr lang="fi-FI" dirty="0"/>
              <a:t>Haastavan alueen hajonnat</a:t>
            </a:r>
          </a:p>
        </p:txBody>
      </p:sp>
      <p:sp>
        <p:nvSpPr>
          <p:cNvPr id="3" name="Sisällön paikkamerkki 2">
            <a:extLst>
              <a:ext uri="{FF2B5EF4-FFF2-40B4-BE49-F238E27FC236}">
                <a16:creationId xmlns:a16="http://schemas.microsoft.com/office/drawing/2014/main" id="{CE12B6D4-AFB7-80F7-6966-D8F9CDD5F4D4}"/>
              </a:ext>
            </a:extLst>
          </p:cNvPr>
          <p:cNvSpPr>
            <a:spLocks noGrp="1"/>
          </p:cNvSpPr>
          <p:nvPr>
            <p:ph idx="1"/>
          </p:nvPr>
        </p:nvSpPr>
        <p:spPr>
          <a:xfrm>
            <a:off x="838200" y="1825625"/>
            <a:ext cx="3776330" cy="4351338"/>
          </a:xfrm>
        </p:spPr>
        <p:txBody>
          <a:bodyPr>
            <a:normAutofit fontScale="77500" lnSpcReduction="20000"/>
          </a:bodyPr>
          <a:lstStyle/>
          <a:p>
            <a:r>
              <a:rPr lang="fi-FI" dirty="0"/>
              <a:t>Olet tulossa alueelle, jonka jo ennen kilpailua tunnistitte haastavaksi alueeksi, ja olet melko varma, että siellä on hajontoja. Olet hieman omaa virettäsi kovemmassa letkassa, etkä ole aivan varma mistä kohtaa olette alueelle tulossa.</a:t>
            </a:r>
          </a:p>
          <a:p>
            <a:r>
              <a:rPr lang="fi-FI" dirty="0"/>
              <a:t>Kirjoita itsellesi ylös, miten toimit tässä tilanteessa?</a:t>
            </a:r>
          </a:p>
          <a:p>
            <a:r>
              <a:rPr lang="fi-FI" dirty="0"/>
              <a:t>Mieti eri hajontojen toteutusta ja miten vältät eri hajonnoilla suunnistavien aiheuttamaa häiriötä? </a:t>
            </a:r>
          </a:p>
        </p:txBody>
      </p:sp>
      <p:pic>
        <p:nvPicPr>
          <p:cNvPr id="5" name="Kuva 4">
            <a:extLst>
              <a:ext uri="{FF2B5EF4-FFF2-40B4-BE49-F238E27FC236}">
                <a16:creationId xmlns:a16="http://schemas.microsoft.com/office/drawing/2014/main" id="{9BAD1A7D-FEB2-EC77-8D8E-F00048045406}"/>
              </a:ext>
            </a:extLst>
          </p:cNvPr>
          <p:cNvPicPr>
            <a:picLocks noChangeAspect="1"/>
          </p:cNvPicPr>
          <p:nvPr/>
        </p:nvPicPr>
        <p:blipFill>
          <a:blip r:embed="rId2"/>
          <a:stretch>
            <a:fillRect/>
          </a:stretch>
        </p:blipFill>
        <p:spPr>
          <a:xfrm>
            <a:off x="6701062" y="1569119"/>
            <a:ext cx="4191215" cy="4864350"/>
          </a:xfrm>
          <a:prstGeom prst="rect">
            <a:avLst/>
          </a:prstGeom>
        </p:spPr>
      </p:pic>
    </p:spTree>
    <p:extLst>
      <p:ext uri="{BB962C8B-B14F-4D97-AF65-F5344CB8AC3E}">
        <p14:creationId xmlns:p14="http://schemas.microsoft.com/office/powerpoint/2010/main" val="109938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9CC45E-E1DA-DBA3-81BE-8CC4D99689A5}"/>
              </a:ext>
            </a:extLst>
          </p:cNvPr>
          <p:cNvSpPr>
            <a:spLocks noGrp="1"/>
          </p:cNvSpPr>
          <p:nvPr>
            <p:ph type="title"/>
          </p:nvPr>
        </p:nvSpPr>
        <p:spPr/>
        <p:txBody>
          <a:bodyPr/>
          <a:lstStyle/>
          <a:p>
            <a:r>
              <a:rPr lang="fi-FI" dirty="0"/>
              <a:t>Valmistautuminen</a:t>
            </a:r>
          </a:p>
        </p:txBody>
      </p:sp>
      <p:sp>
        <p:nvSpPr>
          <p:cNvPr id="3" name="Sisällön paikkamerkki 2">
            <a:extLst>
              <a:ext uri="{FF2B5EF4-FFF2-40B4-BE49-F238E27FC236}">
                <a16:creationId xmlns:a16="http://schemas.microsoft.com/office/drawing/2014/main" id="{56BD3064-3E13-70A5-8291-44912249D522}"/>
              </a:ext>
            </a:extLst>
          </p:cNvPr>
          <p:cNvSpPr>
            <a:spLocks noGrp="1"/>
          </p:cNvSpPr>
          <p:nvPr>
            <p:ph idx="1"/>
          </p:nvPr>
        </p:nvSpPr>
        <p:spPr/>
        <p:txBody>
          <a:bodyPr>
            <a:normAutofit lnSpcReduction="10000"/>
          </a:bodyPr>
          <a:lstStyle/>
          <a:p>
            <a:r>
              <a:rPr lang="fi-FI" dirty="0"/>
              <a:t>Mieti itsellesi valmistautumismalli Kotka-Jukolaan. Miten olet valmiina, kun edellinen suunnistaja tuo kartan?</a:t>
            </a:r>
          </a:p>
          <a:p>
            <a:pPr lvl="1"/>
            <a:r>
              <a:rPr lang="fi-FI" dirty="0"/>
              <a:t>Miten rakennat kisaviikonlopun?</a:t>
            </a:r>
          </a:p>
          <a:p>
            <a:pPr lvl="2"/>
            <a:r>
              <a:rPr lang="fi-FI" dirty="0"/>
              <a:t>Harjoitukset, suunnistus vs. juoksu?</a:t>
            </a:r>
          </a:p>
          <a:p>
            <a:pPr lvl="2"/>
            <a:r>
              <a:rPr lang="fi-FI" dirty="0"/>
              <a:t>Kilpailukeskuksessa käynti, jne.</a:t>
            </a:r>
          </a:p>
          <a:p>
            <a:pPr lvl="1"/>
            <a:r>
              <a:rPr lang="fi-FI" dirty="0"/>
              <a:t>Miten viimeiset 2-3 tuntia ennen kilpailu?</a:t>
            </a:r>
          </a:p>
          <a:p>
            <a:pPr lvl="2"/>
            <a:r>
              <a:rPr lang="fi-FI" dirty="0"/>
              <a:t>Miten osuuden ajankohta vaikuttaa?</a:t>
            </a:r>
          </a:p>
          <a:p>
            <a:pPr lvl="2"/>
            <a:r>
              <a:rPr lang="fi-FI" dirty="0"/>
              <a:t>Osaatko nukkua ennen omaa osuutta, mitä tykkäät syödä ennen kilpailua?</a:t>
            </a:r>
          </a:p>
          <a:p>
            <a:pPr lvl="1"/>
            <a:r>
              <a:rPr lang="fi-FI" dirty="0"/>
              <a:t>Mitä ajatuksia vaihtopuomilla?</a:t>
            </a:r>
          </a:p>
          <a:p>
            <a:pPr lvl="2"/>
            <a:r>
              <a:rPr lang="fi-FI" dirty="0"/>
              <a:t>Mitä jos edeltävä juoksija on epäonnistunut ja lähtöpaikka onkin huonompi kuin ajattelit?</a:t>
            </a:r>
          </a:p>
          <a:p>
            <a:pPr lvl="2"/>
            <a:r>
              <a:rPr lang="fi-FI" dirty="0"/>
              <a:t>Lähdet yksin metsään, ennen isoa ryhmää. Miten toimit?</a:t>
            </a:r>
          </a:p>
          <a:p>
            <a:pPr lvl="2"/>
            <a:r>
              <a:rPr lang="fi-FI" dirty="0"/>
              <a:t>Lähdet yksin metsään ison ryhmän perään noin 30 sekuntia. Miten toimit?</a:t>
            </a:r>
          </a:p>
        </p:txBody>
      </p:sp>
    </p:spTree>
    <p:extLst>
      <p:ext uri="{BB962C8B-B14F-4D97-AF65-F5344CB8AC3E}">
        <p14:creationId xmlns:p14="http://schemas.microsoft.com/office/powerpoint/2010/main" val="773096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A79D86-72AD-4D31-BCF4-997FE84F770D}"/>
              </a:ext>
            </a:extLst>
          </p:cNvPr>
          <p:cNvSpPr>
            <a:spLocks noGrp="1"/>
          </p:cNvSpPr>
          <p:nvPr>
            <p:ph type="title"/>
          </p:nvPr>
        </p:nvSpPr>
        <p:spPr/>
        <p:txBody>
          <a:bodyPr/>
          <a:lstStyle/>
          <a:p>
            <a:r>
              <a:rPr lang="fi-FI" dirty="0"/>
              <a:t>Kilpailukeskus</a:t>
            </a:r>
          </a:p>
        </p:txBody>
      </p:sp>
      <p:sp>
        <p:nvSpPr>
          <p:cNvPr id="4" name="Päivämäärän paikkamerkki 3">
            <a:extLst>
              <a:ext uri="{FF2B5EF4-FFF2-40B4-BE49-F238E27FC236}">
                <a16:creationId xmlns:a16="http://schemas.microsoft.com/office/drawing/2014/main" id="{DDC44CF0-4EB9-49FB-89D1-F3B9578BAEF4}"/>
              </a:ext>
            </a:extLst>
          </p:cNvPr>
          <p:cNvSpPr>
            <a:spLocks noGrp="1"/>
          </p:cNvSpPr>
          <p:nvPr>
            <p:ph type="dt" sz="half" idx="10"/>
          </p:nvPr>
        </p:nvSpPr>
        <p:spPr/>
        <p:txBody>
          <a:bodyPr/>
          <a:lstStyle/>
          <a:p>
            <a:fld id="{4C249A6F-440D-477F-BA28-B161C9BDD765}" type="datetime1">
              <a:rPr lang="fi-FI" smtClean="0"/>
              <a:pPr/>
              <a:t>23.05.2026</a:t>
            </a:fld>
            <a:endParaRPr lang="en-FI"/>
          </a:p>
        </p:txBody>
      </p:sp>
      <p:sp>
        <p:nvSpPr>
          <p:cNvPr id="5" name="Alatunnisteen paikkamerkki 4">
            <a:extLst>
              <a:ext uri="{FF2B5EF4-FFF2-40B4-BE49-F238E27FC236}">
                <a16:creationId xmlns:a16="http://schemas.microsoft.com/office/drawing/2014/main" id="{0A11E320-B90E-49E8-8EBF-19768B3822C3}"/>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47DA3D54-1F84-4E5F-9BA0-84DC490AB009}"/>
              </a:ext>
            </a:extLst>
          </p:cNvPr>
          <p:cNvSpPr>
            <a:spLocks noGrp="1"/>
          </p:cNvSpPr>
          <p:nvPr>
            <p:ph type="sldNum" sz="quarter" idx="12"/>
          </p:nvPr>
        </p:nvSpPr>
        <p:spPr/>
        <p:txBody>
          <a:bodyPr/>
          <a:lstStyle/>
          <a:p>
            <a:fld id="{4A9D13A2-6239-4176-9739-E00EB28C340E}" type="slidenum">
              <a:rPr lang="en-FI" smtClean="0"/>
              <a:pPr/>
              <a:t>2</a:t>
            </a:fld>
            <a:endParaRPr lang="en-FI"/>
          </a:p>
        </p:txBody>
      </p:sp>
      <p:pic>
        <p:nvPicPr>
          <p:cNvPr id="8" name="Kuva 7">
            <a:extLst>
              <a:ext uri="{FF2B5EF4-FFF2-40B4-BE49-F238E27FC236}">
                <a16:creationId xmlns:a16="http://schemas.microsoft.com/office/drawing/2014/main" id="{E03BA0E7-51BC-414F-8258-FA08CAC71118}"/>
              </a:ext>
            </a:extLst>
          </p:cNvPr>
          <p:cNvPicPr>
            <a:picLocks noChangeAspect="1"/>
          </p:cNvPicPr>
          <p:nvPr/>
        </p:nvPicPr>
        <p:blipFill>
          <a:blip r:embed="rId2"/>
          <a:stretch>
            <a:fillRect/>
          </a:stretch>
        </p:blipFill>
        <p:spPr>
          <a:xfrm>
            <a:off x="523483" y="1546737"/>
            <a:ext cx="2713827" cy="4692316"/>
          </a:xfrm>
          <a:prstGeom prst="rect">
            <a:avLst/>
          </a:prstGeom>
        </p:spPr>
      </p:pic>
      <p:pic>
        <p:nvPicPr>
          <p:cNvPr id="10" name="Kuva 9">
            <a:extLst>
              <a:ext uri="{FF2B5EF4-FFF2-40B4-BE49-F238E27FC236}">
                <a16:creationId xmlns:a16="http://schemas.microsoft.com/office/drawing/2014/main" id="{1A7AA31A-3A19-4D67-BACD-96DB9CCEC0B0}"/>
              </a:ext>
            </a:extLst>
          </p:cNvPr>
          <p:cNvPicPr>
            <a:picLocks noChangeAspect="1"/>
          </p:cNvPicPr>
          <p:nvPr/>
        </p:nvPicPr>
        <p:blipFill>
          <a:blip r:embed="rId3"/>
          <a:stretch>
            <a:fillRect/>
          </a:stretch>
        </p:blipFill>
        <p:spPr>
          <a:xfrm>
            <a:off x="3640264" y="2090893"/>
            <a:ext cx="3809165" cy="3294992"/>
          </a:xfrm>
          <a:prstGeom prst="rect">
            <a:avLst/>
          </a:prstGeom>
        </p:spPr>
      </p:pic>
      <p:pic>
        <p:nvPicPr>
          <p:cNvPr id="12" name="Kuva 11">
            <a:extLst>
              <a:ext uri="{FF2B5EF4-FFF2-40B4-BE49-F238E27FC236}">
                <a16:creationId xmlns:a16="http://schemas.microsoft.com/office/drawing/2014/main" id="{935206A5-3FC1-4711-AC18-6AD3B17724D3}"/>
              </a:ext>
            </a:extLst>
          </p:cNvPr>
          <p:cNvPicPr>
            <a:picLocks noChangeAspect="1"/>
          </p:cNvPicPr>
          <p:nvPr/>
        </p:nvPicPr>
        <p:blipFill>
          <a:blip r:embed="rId4"/>
          <a:stretch>
            <a:fillRect/>
          </a:stretch>
        </p:blipFill>
        <p:spPr>
          <a:xfrm>
            <a:off x="7852383" y="1993042"/>
            <a:ext cx="3692091" cy="3606824"/>
          </a:xfrm>
          <a:prstGeom prst="rect">
            <a:avLst/>
          </a:prstGeom>
        </p:spPr>
      </p:pic>
    </p:spTree>
    <p:extLst>
      <p:ext uri="{BB962C8B-B14F-4D97-AF65-F5344CB8AC3E}">
        <p14:creationId xmlns:p14="http://schemas.microsoft.com/office/powerpoint/2010/main" val="2958131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6ACE57-E2D7-4EBC-B0EA-8CE60449E6CB}"/>
              </a:ext>
            </a:extLst>
          </p:cNvPr>
          <p:cNvSpPr>
            <a:spLocks noGrp="1"/>
          </p:cNvSpPr>
          <p:nvPr>
            <p:ph type="title"/>
          </p:nvPr>
        </p:nvSpPr>
        <p:spPr/>
        <p:txBody>
          <a:bodyPr/>
          <a:lstStyle/>
          <a:p>
            <a:r>
              <a:rPr lang="fi-FI" dirty="0"/>
              <a:t>Kotka-Jukolan maasto</a:t>
            </a:r>
          </a:p>
        </p:txBody>
      </p:sp>
      <p:sp>
        <p:nvSpPr>
          <p:cNvPr id="3" name="Sisällön paikkamerkki 2">
            <a:extLst>
              <a:ext uri="{FF2B5EF4-FFF2-40B4-BE49-F238E27FC236}">
                <a16:creationId xmlns:a16="http://schemas.microsoft.com/office/drawing/2014/main" id="{56C051B8-A746-4B98-A45C-C0F8186061A2}"/>
              </a:ext>
            </a:extLst>
          </p:cNvPr>
          <p:cNvSpPr>
            <a:spLocks noGrp="1"/>
          </p:cNvSpPr>
          <p:nvPr>
            <p:ph idx="1"/>
          </p:nvPr>
        </p:nvSpPr>
        <p:spPr>
          <a:xfrm>
            <a:off x="838200" y="1825625"/>
            <a:ext cx="10515600" cy="3862906"/>
          </a:xfrm>
        </p:spPr>
        <p:txBody>
          <a:bodyPr>
            <a:normAutofit fontScale="85000" lnSpcReduction="20000"/>
          </a:bodyPr>
          <a:lstStyle/>
          <a:p>
            <a:r>
              <a:rPr lang="fi-FI" b="0" i="0" dirty="0">
                <a:solidFill>
                  <a:srgbClr val="000000"/>
                </a:solidFill>
                <a:effectLst/>
                <a:latin typeface="Open Sans"/>
              </a:rPr>
              <a:t>Kilpailumaasto on yhtenäistä metsäaluetta, jota halkovat useat erilaiset ajo- ja kulku-urat sekä muutamat suuret voimalinjat. </a:t>
            </a:r>
          </a:p>
          <a:p>
            <a:r>
              <a:rPr lang="fi-FI" b="0" i="0" dirty="0">
                <a:solidFill>
                  <a:srgbClr val="000000"/>
                </a:solidFill>
                <a:effectLst/>
                <a:latin typeface="Open Sans"/>
              </a:rPr>
              <a:t>Maasto on valtaosin hyväkulkuista, kovapohjaista kallio- ja kangasmetsää, jossa näkyvyys vaihtelee erittäin hyvästä tiheikköjen melko rajoitteiseen. </a:t>
            </a:r>
          </a:p>
          <a:p>
            <a:r>
              <a:rPr lang="fi-FI" b="0" i="0" dirty="0">
                <a:solidFill>
                  <a:srgbClr val="000000"/>
                </a:solidFill>
                <a:effectLst/>
                <a:latin typeface="Open Sans"/>
              </a:rPr>
              <a:t>Kalliorinteet ovat kuitenkin paikoin kivikkoisia, ja alueen soilla on osin korkea aluskasvillisuus. </a:t>
            </a:r>
          </a:p>
          <a:p>
            <a:r>
              <a:rPr lang="fi-FI" b="0" i="0" dirty="0">
                <a:solidFill>
                  <a:srgbClr val="000000"/>
                </a:solidFill>
                <a:effectLst/>
                <a:latin typeface="Open Sans"/>
              </a:rPr>
              <a:t>Maasto on enimmäkseen loivapiirteistä, vaikka pienipiirteisiä kalliomäkiäkin alueelta löytyy. Suurimmat korkeuserot ovat alle 40 metriä.</a:t>
            </a:r>
          </a:p>
          <a:p>
            <a:r>
              <a:rPr lang="fi-FI" b="0" i="0" dirty="0">
                <a:solidFill>
                  <a:srgbClr val="000000"/>
                </a:solidFill>
                <a:effectLst/>
                <a:latin typeface="Open Sans"/>
              </a:rPr>
              <a:t>Kilpailumaasto on metsätalouskäytössä, ja vain selkeimmät metsäkoneiden ajourat on merkitty karttaan.</a:t>
            </a:r>
          </a:p>
          <a:p>
            <a:r>
              <a:rPr lang="fi-FI" dirty="0"/>
              <a:t>Kilpailukartan on tehnyt Janne Weckman, mittakaava 1:10 000, käyräväli 2,5 metriä.</a:t>
            </a:r>
          </a:p>
        </p:txBody>
      </p:sp>
      <p:sp>
        <p:nvSpPr>
          <p:cNvPr id="4" name="Päivämäärän paikkamerkki 3">
            <a:extLst>
              <a:ext uri="{FF2B5EF4-FFF2-40B4-BE49-F238E27FC236}">
                <a16:creationId xmlns:a16="http://schemas.microsoft.com/office/drawing/2014/main" id="{02CD00C4-A4E6-4922-8E8E-41E9227F3F3F}"/>
              </a:ext>
            </a:extLst>
          </p:cNvPr>
          <p:cNvSpPr>
            <a:spLocks noGrp="1"/>
          </p:cNvSpPr>
          <p:nvPr>
            <p:ph type="dt" sz="half" idx="10"/>
          </p:nvPr>
        </p:nvSpPr>
        <p:spPr/>
        <p:txBody>
          <a:bodyPr/>
          <a:lstStyle/>
          <a:p>
            <a:r>
              <a:rPr lang="fi-FI" dirty="0"/>
              <a:t>29.11.2022</a:t>
            </a:r>
          </a:p>
        </p:txBody>
      </p:sp>
      <p:sp>
        <p:nvSpPr>
          <p:cNvPr id="5" name="Alatunnisteen paikkamerkki 4">
            <a:extLst>
              <a:ext uri="{FF2B5EF4-FFF2-40B4-BE49-F238E27FC236}">
                <a16:creationId xmlns:a16="http://schemas.microsoft.com/office/drawing/2014/main" id="{32DD544B-C982-46BA-9704-D86EEBAB4FB1}"/>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BA103645-4F2D-4779-934C-5371C53CE710}"/>
              </a:ext>
            </a:extLst>
          </p:cNvPr>
          <p:cNvSpPr>
            <a:spLocks noGrp="1"/>
          </p:cNvSpPr>
          <p:nvPr>
            <p:ph type="sldNum" sz="quarter" idx="12"/>
          </p:nvPr>
        </p:nvSpPr>
        <p:spPr/>
        <p:txBody>
          <a:bodyPr/>
          <a:lstStyle/>
          <a:p>
            <a:fld id="{4A9D13A2-6239-4176-9739-E00EB28C340E}" type="slidenum">
              <a:rPr lang="en-FI" smtClean="0"/>
              <a:pPr/>
              <a:t>3</a:t>
            </a:fld>
            <a:endParaRPr lang="en-FI"/>
          </a:p>
        </p:txBody>
      </p:sp>
    </p:spTree>
    <p:extLst>
      <p:ext uri="{BB962C8B-B14F-4D97-AF65-F5344CB8AC3E}">
        <p14:creationId xmlns:p14="http://schemas.microsoft.com/office/powerpoint/2010/main" val="567516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00BB2008-89D6-7100-A76A-04C548ED611D}"/>
              </a:ext>
            </a:extLst>
          </p:cNvPr>
          <p:cNvSpPr>
            <a:spLocks noGrp="1"/>
          </p:cNvSpPr>
          <p:nvPr>
            <p:ph type="dt" sz="half" idx="10"/>
          </p:nvPr>
        </p:nvSpPr>
        <p:spPr/>
        <p:txBody>
          <a:bodyPr/>
          <a:lstStyle/>
          <a:p>
            <a:fld id="{4C249A6F-440D-477F-BA28-B161C9BDD765}" type="datetime1">
              <a:rPr lang="fi-FI" smtClean="0"/>
              <a:pPr/>
              <a:t>23.05.2026</a:t>
            </a:fld>
            <a:endParaRPr lang="en-FI"/>
          </a:p>
        </p:txBody>
      </p:sp>
      <p:sp>
        <p:nvSpPr>
          <p:cNvPr id="5" name="Alatunnisteen paikkamerkki 4">
            <a:extLst>
              <a:ext uri="{FF2B5EF4-FFF2-40B4-BE49-F238E27FC236}">
                <a16:creationId xmlns:a16="http://schemas.microsoft.com/office/drawing/2014/main" id="{1EA0A1B3-34BC-18EE-EBD5-BB4B4BAD6D86}"/>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E46D3F21-7876-D3A9-0024-5ABED4EE49FE}"/>
              </a:ext>
            </a:extLst>
          </p:cNvPr>
          <p:cNvSpPr>
            <a:spLocks noGrp="1"/>
          </p:cNvSpPr>
          <p:nvPr>
            <p:ph type="sldNum" sz="quarter" idx="12"/>
          </p:nvPr>
        </p:nvSpPr>
        <p:spPr/>
        <p:txBody>
          <a:bodyPr/>
          <a:lstStyle/>
          <a:p>
            <a:fld id="{4A9D13A2-6239-4176-9739-E00EB28C340E}" type="slidenum">
              <a:rPr lang="en-FI" smtClean="0"/>
              <a:pPr/>
              <a:t>4</a:t>
            </a:fld>
            <a:endParaRPr lang="en-FI"/>
          </a:p>
        </p:txBody>
      </p:sp>
      <p:pic>
        <p:nvPicPr>
          <p:cNvPr id="9" name="Sisällön paikkamerkki 4">
            <a:extLst>
              <a:ext uri="{FF2B5EF4-FFF2-40B4-BE49-F238E27FC236}">
                <a16:creationId xmlns:a16="http://schemas.microsoft.com/office/drawing/2014/main" id="{3AC8F48A-C00E-C454-E005-30A0B78AC5D2}"/>
              </a:ext>
            </a:extLst>
          </p:cNvPr>
          <p:cNvPicPr>
            <a:picLocks noGrp="1" noChangeAspect="1"/>
          </p:cNvPicPr>
          <p:nvPr>
            <p:ph idx="1"/>
          </p:nvPr>
        </p:nvPicPr>
        <p:blipFill>
          <a:blip r:embed="rId2"/>
          <a:stretch>
            <a:fillRect/>
          </a:stretch>
        </p:blipFill>
        <p:spPr>
          <a:xfrm>
            <a:off x="2487964" y="-1"/>
            <a:ext cx="6960836" cy="6839021"/>
          </a:xfrm>
          <a:prstGeom prst="rect">
            <a:avLst/>
          </a:prstGeom>
        </p:spPr>
      </p:pic>
    </p:spTree>
    <p:extLst>
      <p:ext uri="{BB962C8B-B14F-4D97-AF65-F5344CB8AC3E}">
        <p14:creationId xmlns:p14="http://schemas.microsoft.com/office/powerpoint/2010/main" val="14211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60ADF-1E2C-DE60-1E01-D32EC68BE79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54D5F2B-8B74-7B18-9AA0-FA1B42173D66}"/>
              </a:ext>
            </a:extLst>
          </p:cNvPr>
          <p:cNvSpPr>
            <a:spLocks noGrp="1"/>
          </p:cNvSpPr>
          <p:nvPr>
            <p:ph type="title"/>
          </p:nvPr>
        </p:nvSpPr>
        <p:spPr/>
        <p:txBody>
          <a:bodyPr/>
          <a:lstStyle/>
          <a:p>
            <a:r>
              <a:rPr lang="fi-FI" dirty="0"/>
              <a:t>Kasvillisuudet</a:t>
            </a:r>
          </a:p>
        </p:txBody>
      </p:sp>
      <p:sp>
        <p:nvSpPr>
          <p:cNvPr id="3" name="Sisällön paikkamerkki 2">
            <a:extLst>
              <a:ext uri="{FF2B5EF4-FFF2-40B4-BE49-F238E27FC236}">
                <a16:creationId xmlns:a16="http://schemas.microsoft.com/office/drawing/2014/main" id="{5D4EE93B-EEEE-890F-992B-955E6A19697F}"/>
              </a:ext>
            </a:extLst>
          </p:cNvPr>
          <p:cNvSpPr>
            <a:spLocks noGrp="1"/>
          </p:cNvSpPr>
          <p:nvPr>
            <p:ph idx="1"/>
          </p:nvPr>
        </p:nvSpPr>
        <p:spPr>
          <a:xfrm>
            <a:off x="1510006" y="1825625"/>
            <a:ext cx="10515600" cy="4351338"/>
          </a:xfrm>
        </p:spPr>
        <p:txBody>
          <a:bodyPr>
            <a:normAutofit/>
          </a:bodyPr>
          <a:lstStyle/>
          <a:p>
            <a:r>
              <a:rPr lang="fi-FI" sz="1800" dirty="0"/>
              <a:t>Metsäpalstat kapeita ja pitkiä koillinen-lounas suunnassa </a:t>
            </a:r>
            <a:r>
              <a:rPr lang="fi-FI" sz="1800" dirty="0">
                <a:sym typeface="Wingdings" panose="05000000000000000000" pitchFamily="2" charset="2"/>
              </a:rPr>
              <a:t> paljon kuviorajoja ja muutenkin kasvillisuusalueita?</a:t>
            </a:r>
          </a:p>
          <a:p>
            <a:r>
              <a:rPr lang="fi-FI" sz="1800" dirty="0">
                <a:sym typeface="Wingdings" panose="05000000000000000000" pitchFamily="2" charset="2"/>
              </a:rPr>
              <a:t>Metsätyöt alueella</a:t>
            </a:r>
          </a:p>
        </p:txBody>
      </p:sp>
      <p:sp>
        <p:nvSpPr>
          <p:cNvPr id="4" name="Päivämäärän paikkamerkki 3">
            <a:extLst>
              <a:ext uri="{FF2B5EF4-FFF2-40B4-BE49-F238E27FC236}">
                <a16:creationId xmlns:a16="http://schemas.microsoft.com/office/drawing/2014/main" id="{7820DF3A-3951-BB51-8930-0A38B610405E}"/>
              </a:ext>
            </a:extLst>
          </p:cNvPr>
          <p:cNvSpPr>
            <a:spLocks noGrp="1"/>
          </p:cNvSpPr>
          <p:nvPr>
            <p:ph type="dt" sz="half" idx="10"/>
          </p:nvPr>
        </p:nvSpPr>
        <p:spPr/>
        <p:txBody>
          <a:bodyPr/>
          <a:lstStyle/>
          <a:p>
            <a:fld id="{4C249A6F-440D-477F-BA28-B161C9BDD765}" type="datetime1">
              <a:rPr lang="fi-FI" smtClean="0"/>
              <a:pPr/>
              <a:t>23.05.2026</a:t>
            </a:fld>
            <a:endParaRPr lang="en-FI" dirty="0"/>
          </a:p>
        </p:txBody>
      </p:sp>
      <p:sp>
        <p:nvSpPr>
          <p:cNvPr id="5" name="Alatunnisteen paikkamerkki 4">
            <a:extLst>
              <a:ext uri="{FF2B5EF4-FFF2-40B4-BE49-F238E27FC236}">
                <a16:creationId xmlns:a16="http://schemas.microsoft.com/office/drawing/2014/main" id="{6DE4EA1B-E1AE-EAC3-4756-B960AEEF7C7E}"/>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FD5FA4ED-12E2-E4A0-15A7-4418CD5324D9}"/>
              </a:ext>
            </a:extLst>
          </p:cNvPr>
          <p:cNvSpPr>
            <a:spLocks noGrp="1"/>
          </p:cNvSpPr>
          <p:nvPr>
            <p:ph type="sldNum" sz="quarter" idx="12"/>
          </p:nvPr>
        </p:nvSpPr>
        <p:spPr/>
        <p:txBody>
          <a:bodyPr/>
          <a:lstStyle/>
          <a:p>
            <a:fld id="{4A9D13A2-6239-4176-9739-E00EB28C340E}" type="slidenum">
              <a:rPr lang="en-FI" smtClean="0"/>
              <a:pPr/>
              <a:t>5</a:t>
            </a:fld>
            <a:endParaRPr lang="en-FI"/>
          </a:p>
        </p:txBody>
      </p:sp>
      <p:pic>
        <p:nvPicPr>
          <p:cNvPr id="7" name="Kuva 6">
            <a:extLst>
              <a:ext uri="{FF2B5EF4-FFF2-40B4-BE49-F238E27FC236}">
                <a16:creationId xmlns:a16="http://schemas.microsoft.com/office/drawing/2014/main" id="{32AC7876-6945-1E90-EF46-A6044B62CF5B}"/>
              </a:ext>
            </a:extLst>
          </p:cNvPr>
          <p:cNvPicPr>
            <a:picLocks noChangeAspect="1"/>
          </p:cNvPicPr>
          <p:nvPr/>
        </p:nvPicPr>
        <p:blipFill>
          <a:blip r:embed="rId2"/>
          <a:stretch>
            <a:fillRect/>
          </a:stretch>
        </p:blipFill>
        <p:spPr>
          <a:xfrm>
            <a:off x="6602034" y="2221703"/>
            <a:ext cx="3660005" cy="2027180"/>
          </a:xfrm>
          <a:prstGeom prst="rect">
            <a:avLst/>
          </a:prstGeom>
        </p:spPr>
      </p:pic>
      <p:pic>
        <p:nvPicPr>
          <p:cNvPr id="8" name="Kuva 7">
            <a:extLst>
              <a:ext uri="{FF2B5EF4-FFF2-40B4-BE49-F238E27FC236}">
                <a16:creationId xmlns:a16="http://schemas.microsoft.com/office/drawing/2014/main" id="{DB7A5C84-D4AB-F7C4-3451-F31BB667519F}"/>
              </a:ext>
            </a:extLst>
          </p:cNvPr>
          <p:cNvPicPr>
            <a:picLocks noChangeAspect="1"/>
          </p:cNvPicPr>
          <p:nvPr/>
        </p:nvPicPr>
        <p:blipFill>
          <a:blip r:embed="rId3"/>
          <a:stretch>
            <a:fillRect/>
          </a:stretch>
        </p:blipFill>
        <p:spPr>
          <a:xfrm>
            <a:off x="6602034" y="4310972"/>
            <a:ext cx="3660005" cy="2377117"/>
          </a:xfrm>
          <a:prstGeom prst="rect">
            <a:avLst/>
          </a:prstGeom>
        </p:spPr>
      </p:pic>
      <p:pic>
        <p:nvPicPr>
          <p:cNvPr id="9" name="Kuva 8">
            <a:extLst>
              <a:ext uri="{FF2B5EF4-FFF2-40B4-BE49-F238E27FC236}">
                <a16:creationId xmlns:a16="http://schemas.microsoft.com/office/drawing/2014/main" id="{B4F44EB6-4B1D-9F60-7301-826B120008CF}"/>
              </a:ext>
            </a:extLst>
          </p:cNvPr>
          <p:cNvPicPr>
            <a:picLocks noChangeAspect="1"/>
          </p:cNvPicPr>
          <p:nvPr/>
        </p:nvPicPr>
        <p:blipFill>
          <a:blip r:embed="rId4"/>
          <a:stretch>
            <a:fillRect/>
          </a:stretch>
        </p:blipFill>
        <p:spPr>
          <a:xfrm>
            <a:off x="10433075" y="3009053"/>
            <a:ext cx="1409772" cy="2292468"/>
          </a:xfrm>
          <a:prstGeom prst="rect">
            <a:avLst/>
          </a:prstGeom>
        </p:spPr>
      </p:pic>
      <p:pic>
        <p:nvPicPr>
          <p:cNvPr id="11" name="Kuva 10">
            <a:extLst>
              <a:ext uri="{FF2B5EF4-FFF2-40B4-BE49-F238E27FC236}">
                <a16:creationId xmlns:a16="http://schemas.microsoft.com/office/drawing/2014/main" id="{253D7104-B7FB-4B46-9047-D818342A7ED5}"/>
              </a:ext>
            </a:extLst>
          </p:cNvPr>
          <p:cNvPicPr>
            <a:picLocks noChangeAspect="1"/>
          </p:cNvPicPr>
          <p:nvPr/>
        </p:nvPicPr>
        <p:blipFill>
          <a:blip r:embed="rId5"/>
          <a:stretch>
            <a:fillRect/>
          </a:stretch>
        </p:blipFill>
        <p:spPr>
          <a:xfrm>
            <a:off x="308926" y="3123895"/>
            <a:ext cx="4762725" cy="3466157"/>
          </a:xfrm>
          <a:prstGeom prst="rect">
            <a:avLst/>
          </a:prstGeom>
        </p:spPr>
      </p:pic>
    </p:spTree>
    <p:extLst>
      <p:ext uri="{BB962C8B-B14F-4D97-AF65-F5344CB8AC3E}">
        <p14:creationId xmlns:p14="http://schemas.microsoft.com/office/powerpoint/2010/main" val="403532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2A3399-1B57-ECC5-BFF2-47264B599883}"/>
              </a:ext>
            </a:extLst>
          </p:cNvPr>
          <p:cNvSpPr>
            <a:spLocks noGrp="1"/>
          </p:cNvSpPr>
          <p:nvPr>
            <p:ph type="title"/>
          </p:nvPr>
        </p:nvSpPr>
        <p:spPr/>
        <p:txBody>
          <a:bodyPr/>
          <a:lstStyle/>
          <a:p>
            <a:r>
              <a:rPr lang="fi-FI" dirty="0"/>
              <a:t>Erilaiset maastonosat</a:t>
            </a:r>
          </a:p>
        </p:txBody>
      </p:sp>
      <p:sp>
        <p:nvSpPr>
          <p:cNvPr id="3" name="Sisällön paikkamerkki 2">
            <a:extLst>
              <a:ext uri="{FF2B5EF4-FFF2-40B4-BE49-F238E27FC236}">
                <a16:creationId xmlns:a16="http://schemas.microsoft.com/office/drawing/2014/main" id="{1A9EC67C-A7E9-A5C2-2A26-E578E23E14A5}"/>
              </a:ext>
            </a:extLst>
          </p:cNvPr>
          <p:cNvSpPr>
            <a:spLocks noGrp="1"/>
          </p:cNvSpPr>
          <p:nvPr>
            <p:ph idx="1"/>
          </p:nvPr>
        </p:nvSpPr>
        <p:spPr>
          <a:xfrm>
            <a:off x="1510006" y="1825625"/>
            <a:ext cx="10515600"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800" b="0" i="0" u="none" strike="noStrike" kern="1200" cap="none" spc="0" normalizeH="0" baseline="0" noProof="0" dirty="0">
                <a:ln>
                  <a:noFill/>
                </a:ln>
                <a:solidFill>
                  <a:prstClr val="black"/>
                </a:solidFill>
                <a:effectLst/>
                <a:uLnTx/>
                <a:uFillTx/>
                <a:latin typeface="Calibri" panose="020F0502020204030204"/>
                <a:ea typeface="+mn-ea"/>
                <a:cs typeface="+mn-cs"/>
              </a:rPr>
              <a:t>Pienipiirteiset mäki-/rinnealueet</a:t>
            </a:r>
          </a:p>
          <a:p>
            <a:pPr lvl="1">
              <a:spcBef>
                <a:spcPts val="1000"/>
              </a:spcBef>
              <a:defRPr/>
            </a:pPr>
            <a:r>
              <a:rPr lang="fi-FI" dirty="0">
                <a:solidFill>
                  <a:prstClr val="black"/>
                </a:solidFill>
                <a:latin typeface="Calibri" panose="020F0502020204030204"/>
              </a:rPr>
              <a:t>Paikoin peitteistä</a:t>
            </a:r>
          </a:p>
          <a:p>
            <a:pPr>
              <a:defRPr/>
            </a:pPr>
            <a:r>
              <a:rPr kumimoji="0" lang="fi-FI" b="0" i="0" u="none" strike="noStrike" kern="1200" cap="none" spc="0" normalizeH="0" baseline="0" noProof="0" dirty="0">
                <a:ln>
                  <a:noFill/>
                </a:ln>
                <a:solidFill>
                  <a:prstClr val="black"/>
                </a:solidFill>
                <a:effectLst/>
                <a:uLnTx/>
                <a:uFillTx/>
                <a:latin typeface="Calibri" panose="020F0502020204030204"/>
                <a:ea typeface="+mn-ea"/>
                <a:cs typeface="+mn-cs"/>
              </a:rPr>
              <a:t>Erilaiset kasvillisuusalueet</a:t>
            </a:r>
          </a:p>
          <a:p>
            <a:pPr lvl="1">
              <a:defRPr/>
            </a:pPr>
            <a:r>
              <a:rPr lang="fi-FI" dirty="0">
                <a:solidFill>
                  <a:prstClr val="black"/>
                </a:solidFill>
                <a:latin typeface="Calibri" panose="020F0502020204030204"/>
              </a:rPr>
              <a:t>Sinne meno ja sieltä tulo</a:t>
            </a:r>
            <a:endParaRPr kumimoji="0" lang="fi-FI"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800" b="0" i="0" u="none" strike="noStrike" kern="1200" cap="none" spc="0" normalizeH="0" baseline="0" noProof="0" dirty="0">
                <a:ln>
                  <a:noFill/>
                </a:ln>
                <a:solidFill>
                  <a:prstClr val="black"/>
                </a:solidFill>
                <a:effectLst/>
                <a:uLnTx/>
                <a:uFillTx/>
                <a:latin typeface="Calibri" panose="020F0502020204030204"/>
                <a:ea typeface="+mn-ea"/>
                <a:cs typeface="+mn-cs"/>
              </a:rPr>
              <a:t>Tyhjät laakeat alueet</a:t>
            </a:r>
          </a:p>
          <a:p>
            <a:pPr lvl="1">
              <a:spcBef>
                <a:spcPts val="1000"/>
              </a:spcBef>
              <a:defRPr/>
            </a:pPr>
            <a:r>
              <a:rPr lang="fi-FI" dirty="0">
                <a:solidFill>
                  <a:prstClr val="black"/>
                </a:solidFill>
                <a:latin typeface="Calibri" panose="020F0502020204030204"/>
              </a:rPr>
              <a:t>Vähän luettavaa, yleensä vaihtelevaa kasvillisuutta</a:t>
            </a:r>
            <a:endParaRPr kumimoji="0" lang="fi-FI"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800" b="0" i="0" u="none" strike="noStrike" kern="1200" cap="none" spc="0" normalizeH="0" baseline="0" noProof="0" dirty="0">
                <a:ln>
                  <a:noFill/>
                </a:ln>
                <a:solidFill>
                  <a:prstClr val="black"/>
                </a:solidFill>
                <a:effectLst/>
                <a:uLnTx/>
                <a:uFillTx/>
                <a:latin typeface="Calibri" panose="020F0502020204030204"/>
                <a:ea typeface="+mn-ea"/>
                <a:cs typeface="+mn-cs"/>
              </a:rPr>
              <a:t>Vauhdikasta ja polkurikasta</a:t>
            </a:r>
          </a:p>
          <a:p>
            <a:pPr lvl="1">
              <a:spcBef>
                <a:spcPts val="1000"/>
              </a:spcBef>
              <a:defRPr/>
            </a:pPr>
            <a:r>
              <a:rPr lang="fi-FI" dirty="0">
                <a:solidFill>
                  <a:prstClr val="black"/>
                </a:solidFill>
                <a:latin typeface="Calibri" panose="020F0502020204030204"/>
              </a:rPr>
              <a:t>Kilpailukeskuksen lähimmät alueet</a:t>
            </a:r>
          </a:p>
        </p:txBody>
      </p:sp>
      <p:sp>
        <p:nvSpPr>
          <p:cNvPr id="4" name="Päivämäärän paikkamerkki 3">
            <a:extLst>
              <a:ext uri="{FF2B5EF4-FFF2-40B4-BE49-F238E27FC236}">
                <a16:creationId xmlns:a16="http://schemas.microsoft.com/office/drawing/2014/main" id="{FF8D395F-F988-C761-141F-B4B8D7CE4B7A}"/>
              </a:ext>
            </a:extLst>
          </p:cNvPr>
          <p:cNvSpPr>
            <a:spLocks noGrp="1"/>
          </p:cNvSpPr>
          <p:nvPr>
            <p:ph type="dt" sz="half" idx="10"/>
          </p:nvPr>
        </p:nvSpPr>
        <p:spPr/>
        <p:txBody>
          <a:bodyPr/>
          <a:lstStyle/>
          <a:p>
            <a:fld id="{4C249A6F-440D-477F-BA28-B161C9BDD765}" type="datetime1">
              <a:rPr lang="fi-FI" smtClean="0"/>
              <a:pPr/>
              <a:t>23.05.2026</a:t>
            </a:fld>
            <a:endParaRPr lang="en-FI" dirty="0"/>
          </a:p>
        </p:txBody>
      </p:sp>
      <p:sp>
        <p:nvSpPr>
          <p:cNvPr id="5" name="Alatunnisteen paikkamerkki 4">
            <a:extLst>
              <a:ext uri="{FF2B5EF4-FFF2-40B4-BE49-F238E27FC236}">
                <a16:creationId xmlns:a16="http://schemas.microsoft.com/office/drawing/2014/main" id="{2F09908B-B7B7-225F-3FAD-F040D3A98238}"/>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F664C291-62BC-20B0-6ACF-4A0AD10F8238}"/>
              </a:ext>
            </a:extLst>
          </p:cNvPr>
          <p:cNvSpPr>
            <a:spLocks noGrp="1"/>
          </p:cNvSpPr>
          <p:nvPr>
            <p:ph type="sldNum" sz="quarter" idx="12"/>
          </p:nvPr>
        </p:nvSpPr>
        <p:spPr/>
        <p:txBody>
          <a:bodyPr/>
          <a:lstStyle/>
          <a:p>
            <a:fld id="{4A9D13A2-6239-4176-9739-E00EB28C340E}" type="slidenum">
              <a:rPr lang="en-FI" smtClean="0"/>
              <a:pPr/>
              <a:t>6</a:t>
            </a:fld>
            <a:endParaRPr lang="en-FI"/>
          </a:p>
        </p:txBody>
      </p:sp>
    </p:spTree>
    <p:extLst>
      <p:ext uri="{BB962C8B-B14F-4D97-AF65-F5344CB8AC3E}">
        <p14:creationId xmlns:p14="http://schemas.microsoft.com/office/powerpoint/2010/main" val="171485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B6338500-3447-E33F-8142-3434663B25FF}"/>
              </a:ext>
            </a:extLst>
          </p:cNvPr>
          <p:cNvPicPr>
            <a:picLocks noChangeAspect="1"/>
          </p:cNvPicPr>
          <p:nvPr/>
        </p:nvPicPr>
        <p:blipFill>
          <a:blip r:embed="rId2"/>
          <a:stretch>
            <a:fillRect/>
          </a:stretch>
        </p:blipFill>
        <p:spPr>
          <a:xfrm>
            <a:off x="3221874" y="2559844"/>
            <a:ext cx="3145403" cy="3370745"/>
          </a:xfrm>
          <a:prstGeom prst="rect">
            <a:avLst/>
          </a:prstGeom>
        </p:spPr>
      </p:pic>
      <p:sp>
        <p:nvSpPr>
          <p:cNvPr id="2" name="Title 1">
            <a:extLst>
              <a:ext uri="{FF2B5EF4-FFF2-40B4-BE49-F238E27FC236}">
                <a16:creationId xmlns:a16="http://schemas.microsoft.com/office/drawing/2014/main" id="{59304FD0-F7AA-4D15-8BEA-7F9921E793DC}"/>
              </a:ext>
            </a:extLst>
          </p:cNvPr>
          <p:cNvSpPr>
            <a:spLocks noGrp="1"/>
          </p:cNvSpPr>
          <p:nvPr>
            <p:ph type="title"/>
          </p:nvPr>
        </p:nvSpPr>
        <p:spPr/>
        <p:txBody>
          <a:bodyPr/>
          <a:lstStyle/>
          <a:p>
            <a:r>
              <a:rPr lang="fi-FI" dirty="0"/>
              <a:t>Pienipiirteiset mäkialueet</a:t>
            </a:r>
            <a:endParaRPr lang="en-FI" dirty="0"/>
          </a:p>
        </p:txBody>
      </p:sp>
      <p:sp>
        <p:nvSpPr>
          <p:cNvPr id="4" name="Date Placeholder 3">
            <a:extLst>
              <a:ext uri="{FF2B5EF4-FFF2-40B4-BE49-F238E27FC236}">
                <a16:creationId xmlns:a16="http://schemas.microsoft.com/office/drawing/2014/main" id="{335BA2FF-FCDA-4883-ADFC-2FDAED63E14A}"/>
              </a:ext>
            </a:extLst>
          </p:cNvPr>
          <p:cNvSpPr>
            <a:spLocks noGrp="1"/>
          </p:cNvSpPr>
          <p:nvPr>
            <p:ph type="dt" sz="half" idx="10"/>
          </p:nvPr>
        </p:nvSpPr>
        <p:spPr/>
        <p:txBody>
          <a:bodyPr/>
          <a:lstStyle/>
          <a:p>
            <a:fld id="{F45D52C8-D63D-4E4E-ABD6-D73383E898B4}" type="datetime1">
              <a:rPr lang="fi-FI" smtClean="0"/>
              <a:t>23.05.2026</a:t>
            </a:fld>
            <a:endParaRPr lang="en-FI" dirty="0"/>
          </a:p>
        </p:txBody>
      </p:sp>
      <p:sp>
        <p:nvSpPr>
          <p:cNvPr id="5" name="Footer Placeholder 4">
            <a:extLst>
              <a:ext uri="{FF2B5EF4-FFF2-40B4-BE49-F238E27FC236}">
                <a16:creationId xmlns:a16="http://schemas.microsoft.com/office/drawing/2014/main" id="{3A7AB58C-A768-42B7-A984-13DA199323C5}"/>
              </a:ext>
            </a:extLst>
          </p:cNvPr>
          <p:cNvSpPr>
            <a:spLocks noGrp="1"/>
          </p:cNvSpPr>
          <p:nvPr>
            <p:ph type="ftr" sz="quarter" idx="11"/>
          </p:nvPr>
        </p:nvSpPr>
        <p:spPr/>
        <p:txBody>
          <a:bodyPr/>
          <a:lstStyle/>
          <a:p>
            <a:r>
              <a:rPr lang="fi-FI"/>
              <a:t>Lahden Suunnistajat -37</a:t>
            </a:r>
            <a:endParaRPr lang="en-FI"/>
          </a:p>
        </p:txBody>
      </p:sp>
      <p:sp>
        <p:nvSpPr>
          <p:cNvPr id="6" name="Slide Number Placeholder 5">
            <a:extLst>
              <a:ext uri="{FF2B5EF4-FFF2-40B4-BE49-F238E27FC236}">
                <a16:creationId xmlns:a16="http://schemas.microsoft.com/office/drawing/2014/main" id="{775212B0-F1D1-490C-A5D3-9FFD2AE41530}"/>
              </a:ext>
            </a:extLst>
          </p:cNvPr>
          <p:cNvSpPr>
            <a:spLocks noGrp="1"/>
          </p:cNvSpPr>
          <p:nvPr>
            <p:ph type="sldNum" sz="quarter" idx="12"/>
          </p:nvPr>
        </p:nvSpPr>
        <p:spPr/>
        <p:txBody>
          <a:bodyPr/>
          <a:lstStyle/>
          <a:p>
            <a:fld id="{4A9D13A2-6239-4176-9739-E00EB28C340E}" type="slidenum">
              <a:rPr lang="en-FI" smtClean="0"/>
              <a:pPr/>
              <a:t>7</a:t>
            </a:fld>
            <a:endParaRPr lang="en-FI"/>
          </a:p>
        </p:txBody>
      </p:sp>
      <p:pic>
        <p:nvPicPr>
          <p:cNvPr id="3" name="Kuva 2">
            <a:extLst>
              <a:ext uri="{FF2B5EF4-FFF2-40B4-BE49-F238E27FC236}">
                <a16:creationId xmlns:a16="http://schemas.microsoft.com/office/drawing/2014/main" id="{2E6CA9A2-4508-F0E5-D44F-CD6F5638C6C9}"/>
              </a:ext>
            </a:extLst>
          </p:cNvPr>
          <p:cNvPicPr>
            <a:picLocks noChangeAspect="1"/>
          </p:cNvPicPr>
          <p:nvPr/>
        </p:nvPicPr>
        <p:blipFill>
          <a:blip r:embed="rId3"/>
          <a:stretch>
            <a:fillRect/>
          </a:stretch>
        </p:blipFill>
        <p:spPr>
          <a:xfrm>
            <a:off x="274119" y="3429000"/>
            <a:ext cx="3411356" cy="3370745"/>
          </a:xfrm>
          <a:prstGeom prst="rect">
            <a:avLst/>
          </a:prstGeom>
        </p:spPr>
      </p:pic>
      <p:pic>
        <p:nvPicPr>
          <p:cNvPr id="9" name="Kuva 8">
            <a:extLst>
              <a:ext uri="{FF2B5EF4-FFF2-40B4-BE49-F238E27FC236}">
                <a16:creationId xmlns:a16="http://schemas.microsoft.com/office/drawing/2014/main" id="{664AFEC4-9348-4C7E-A5A0-A6B6C98A17E9}"/>
              </a:ext>
            </a:extLst>
          </p:cNvPr>
          <p:cNvPicPr>
            <a:picLocks noChangeAspect="1"/>
          </p:cNvPicPr>
          <p:nvPr/>
        </p:nvPicPr>
        <p:blipFill>
          <a:blip r:embed="rId4"/>
          <a:stretch>
            <a:fillRect/>
          </a:stretch>
        </p:blipFill>
        <p:spPr>
          <a:xfrm>
            <a:off x="6783753" y="1792887"/>
            <a:ext cx="3283119" cy="3035456"/>
          </a:xfrm>
          <a:prstGeom prst="rect">
            <a:avLst/>
          </a:prstGeom>
        </p:spPr>
      </p:pic>
      <p:sp>
        <p:nvSpPr>
          <p:cNvPr id="10" name="Tekstiruutu 9">
            <a:extLst>
              <a:ext uri="{FF2B5EF4-FFF2-40B4-BE49-F238E27FC236}">
                <a16:creationId xmlns:a16="http://schemas.microsoft.com/office/drawing/2014/main" id="{13EBA2F4-F544-4E27-A0F8-FE846023415C}"/>
              </a:ext>
            </a:extLst>
          </p:cNvPr>
          <p:cNvSpPr txBox="1"/>
          <p:nvPr/>
        </p:nvSpPr>
        <p:spPr>
          <a:xfrm>
            <a:off x="1527055" y="2061522"/>
            <a:ext cx="2673745" cy="369332"/>
          </a:xfrm>
          <a:prstGeom prst="rect">
            <a:avLst/>
          </a:prstGeom>
          <a:noFill/>
        </p:spPr>
        <p:txBody>
          <a:bodyPr wrap="none" rtlCol="0">
            <a:spAutoFit/>
          </a:bodyPr>
          <a:lstStyle/>
          <a:p>
            <a:r>
              <a:rPr lang="fi-FI" dirty="0"/>
              <a:t>Jukola alueen vanha kartta</a:t>
            </a:r>
          </a:p>
        </p:txBody>
      </p:sp>
      <p:sp>
        <p:nvSpPr>
          <p:cNvPr id="11" name="Tekstiruutu 10">
            <a:extLst>
              <a:ext uri="{FF2B5EF4-FFF2-40B4-BE49-F238E27FC236}">
                <a16:creationId xmlns:a16="http://schemas.microsoft.com/office/drawing/2014/main" id="{EFDDC1BA-CA74-4AB2-B8F9-963484E43AC6}"/>
              </a:ext>
            </a:extLst>
          </p:cNvPr>
          <p:cNvSpPr txBox="1"/>
          <p:nvPr/>
        </p:nvSpPr>
        <p:spPr>
          <a:xfrm>
            <a:off x="7762622" y="1331906"/>
            <a:ext cx="1553502" cy="369332"/>
          </a:xfrm>
          <a:prstGeom prst="rect">
            <a:avLst/>
          </a:prstGeom>
          <a:noFill/>
        </p:spPr>
        <p:txBody>
          <a:bodyPr wrap="none" rtlCol="0">
            <a:spAutoFit/>
          </a:bodyPr>
          <a:lstStyle/>
          <a:p>
            <a:r>
              <a:rPr lang="fi-FI" dirty="0"/>
              <a:t>Rapakivenjärvi</a:t>
            </a:r>
          </a:p>
        </p:txBody>
      </p:sp>
      <p:pic>
        <p:nvPicPr>
          <p:cNvPr id="13" name="Kuva 12">
            <a:extLst>
              <a:ext uri="{FF2B5EF4-FFF2-40B4-BE49-F238E27FC236}">
                <a16:creationId xmlns:a16="http://schemas.microsoft.com/office/drawing/2014/main" id="{89E158AC-4878-44D9-8C8E-ED1DD4B23F16}"/>
              </a:ext>
            </a:extLst>
          </p:cNvPr>
          <p:cNvPicPr>
            <a:picLocks noChangeAspect="1"/>
          </p:cNvPicPr>
          <p:nvPr/>
        </p:nvPicPr>
        <p:blipFill>
          <a:blip r:embed="rId5"/>
          <a:stretch>
            <a:fillRect/>
          </a:stretch>
        </p:blipFill>
        <p:spPr>
          <a:xfrm>
            <a:off x="9521847" y="4930542"/>
            <a:ext cx="2670153" cy="1929049"/>
          </a:xfrm>
          <a:prstGeom prst="rect">
            <a:avLst/>
          </a:prstGeom>
        </p:spPr>
      </p:pic>
      <p:sp>
        <p:nvSpPr>
          <p:cNvPr id="14" name="Tekstiruutu 13">
            <a:extLst>
              <a:ext uri="{FF2B5EF4-FFF2-40B4-BE49-F238E27FC236}">
                <a16:creationId xmlns:a16="http://schemas.microsoft.com/office/drawing/2014/main" id="{79160B67-89E3-4B00-BC24-B755D8A73DA2}"/>
              </a:ext>
            </a:extLst>
          </p:cNvPr>
          <p:cNvSpPr txBox="1"/>
          <p:nvPr/>
        </p:nvSpPr>
        <p:spPr>
          <a:xfrm>
            <a:off x="10186584" y="4476514"/>
            <a:ext cx="1321259" cy="369332"/>
          </a:xfrm>
          <a:prstGeom prst="rect">
            <a:avLst/>
          </a:prstGeom>
          <a:noFill/>
        </p:spPr>
        <p:txBody>
          <a:bodyPr wrap="none" rtlCol="0">
            <a:spAutoFit/>
          </a:bodyPr>
          <a:lstStyle/>
          <a:p>
            <a:r>
              <a:rPr lang="fi-FI" dirty="0"/>
              <a:t>Laukkakallio</a:t>
            </a:r>
          </a:p>
        </p:txBody>
      </p:sp>
    </p:spTree>
    <p:extLst>
      <p:ext uri="{BB962C8B-B14F-4D97-AF65-F5344CB8AC3E}">
        <p14:creationId xmlns:p14="http://schemas.microsoft.com/office/powerpoint/2010/main" val="1714343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5234E4-1D48-81F0-AC71-FD54D12721A4}"/>
              </a:ext>
            </a:extLst>
          </p:cNvPr>
          <p:cNvSpPr>
            <a:spLocks noGrp="1"/>
          </p:cNvSpPr>
          <p:nvPr>
            <p:ph type="title"/>
          </p:nvPr>
        </p:nvSpPr>
        <p:spPr/>
        <p:txBody>
          <a:bodyPr>
            <a:normAutofit/>
          </a:bodyPr>
          <a:lstStyle/>
          <a:p>
            <a:r>
              <a:rPr lang="fi-FI" sz="4000" dirty="0"/>
              <a:t>Tyhjät alueet (suikalemaiset kasvillisuusalueet)</a:t>
            </a:r>
          </a:p>
        </p:txBody>
      </p:sp>
      <p:sp>
        <p:nvSpPr>
          <p:cNvPr id="4" name="Päivämäärän paikkamerkki 3">
            <a:extLst>
              <a:ext uri="{FF2B5EF4-FFF2-40B4-BE49-F238E27FC236}">
                <a16:creationId xmlns:a16="http://schemas.microsoft.com/office/drawing/2014/main" id="{6ACD5AFB-A669-6608-D629-005F031D15FB}"/>
              </a:ext>
            </a:extLst>
          </p:cNvPr>
          <p:cNvSpPr>
            <a:spLocks noGrp="1"/>
          </p:cNvSpPr>
          <p:nvPr>
            <p:ph type="dt" sz="half" idx="10"/>
          </p:nvPr>
        </p:nvSpPr>
        <p:spPr/>
        <p:txBody>
          <a:bodyPr/>
          <a:lstStyle/>
          <a:p>
            <a:fld id="{4C249A6F-440D-477F-BA28-B161C9BDD765}" type="datetime1">
              <a:rPr lang="fi-FI" smtClean="0"/>
              <a:pPr/>
              <a:t>23.05.2026</a:t>
            </a:fld>
            <a:endParaRPr lang="en-FI" dirty="0"/>
          </a:p>
        </p:txBody>
      </p:sp>
      <p:sp>
        <p:nvSpPr>
          <p:cNvPr id="5" name="Alatunnisteen paikkamerkki 4">
            <a:extLst>
              <a:ext uri="{FF2B5EF4-FFF2-40B4-BE49-F238E27FC236}">
                <a16:creationId xmlns:a16="http://schemas.microsoft.com/office/drawing/2014/main" id="{2D65A94C-6133-FE3F-3D0F-FB3BC7A00959}"/>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F727A184-4E29-A09B-9AFA-EA0D99E57370}"/>
              </a:ext>
            </a:extLst>
          </p:cNvPr>
          <p:cNvSpPr>
            <a:spLocks noGrp="1"/>
          </p:cNvSpPr>
          <p:nvPr>
            <p:ph type="sldNum" sz="quarter" idx="12"/>
          </p:nvPr>
        </p:nvSpPr>
        <p:spPr/>
        <p:txBody>
          <a:bodyPr/>
          <a:lstStyle/>
          <a:p>
            <a:fld id="{4A9D13A2-6239-4176-9739-E00EB28C340E}" type="slidenum">
              <a:rPr lang="en-FI" smtClean="0"/>
              <a:pPr/>
              <a:t>8</a:t>
            </a:fld>
            <a:endParaRPr lang="en-FI"/>
          </a:p>
        </p:txBody>
      </p:sp>
      <p:pic>
        <p:nvPicPr>
          <p:cNvPr id="9" name="Kuva 8">
            <a:extLst>
              <a:ext uri="{FF2B5EF4-FFF2-40B4-BE49-F238E27FC236}">
                <a16:creationId xmlns:a16="http://schemas.microsoft.com/office/drawing/2014/main" id="{0F9BF1A2-C665-A145-1160-D7553CCED403}"/>
              </a:ext>
            </a:extLst>
          </p:cNvPr>
          <p:cNvPicPr>
            <a:picLocks noChangeAspect="1"/>
          </p:cNvPicPr>
          <p:nvPr/>
        </p:nvPicPr>
        <p:blipFill>
          <a:blip r:embed="rId2"/>
          <a:stretch>
            <a:fillRect/>
          </a:stretch>
        </p:blipFill>
        <p:spPr>
          <a:xfrm rot="16200000">
            <a:off x="1028953" y="2543184"/>
            <a:ext cx="3758938" cy="4140443"/>
          </a:xfrm>
          <a:prstGeom prst="rect">
            <a:avLst/>
          </a:prstGeom>
        </p:spPr>
      </p:pic>
      <p:pic>
        <p:nvPicPr>
          <p:cNvPr id="10" name="Kuva 9">
            <a:extLst>
              <a:ext uri="{FF2B5EF4-FFF2-40B4-BE49-F238E27FC236}">
                <a16:creationId xmlns:a16="http://schemas.microsoft.com/office/drawing/2014/main" id="{3BBC3B28-6E7F-8FBA-D59F-57CACC7964F0}"/>
              </a:ext>
            </a:extLst>
          </p:cNvPr>
          <p:cNvPicPr>
            <a:picLocks noChangeAspect="1"/>
          </p:cNvPicPr>
          <p:nvPr/>
        </p:nvPicPr>
        <p:blipFill>
          <a:blip r:embed="rId3"/>
          <a:stretch>
            <a:fillRect/>
          </a:stretch>
        </p:blipFill>
        <p:spPr>
          <a:xfrm>
            <a:off x="6096000" y="2094831"/>
            <a:ext cx="4887007" cy="4525006"/>
          </a:xfrm>
          <a:prstGeom prst="rect">
            <a:avLst/>
          </a:prstGeom>
        </p:spPr>
      </p:pic>
      <p:sp>
        <p:nvSpPr>
          <p:cNvPr id="11" name="Tekstiruutu 10">
            <a:extLst>
              <a:ext uri="{FF2B5EF4-FFF2-40B4-BE49-F238E27FC236}">
                <a16:creationId xmlns:a16="http://schemas.microsoft.com/office/drawing/2014/main" id="{845D8BC8-77AA-C7E8-F454-C866DDB6CF64}"/>
              </a:ext>
            </a:extLst>
          </p:cNvPr>
          <p:cNvSpPr txBox="1"/>
          <p:nvPr/>
        </p:nvSpPr>
        <p:spPr>
          <a:xfrm>
            <a:off x="2223202" y="2364604"/>
            <a:ext cx="1370440" cy="369332"/>
          </a:xfrm>
          <a:prstGeom prst="rect">
            <a:avLst/>
          </a:prstGeom>
          <a:noFill/>
        </p:spPr>
        <p:txBody>
          <a:bodyPr wrap="none" rtlCol="0">
            <a:spAutoFit/>
          </a:bodyPr>
          <a:lstStyle/>
          <a:p>
            <a:r>
              <a:rPr lang="fi-FI" dirty="0"/>
              <a:t>Vanha kartta</a:t>
            </a:r>
          </a:p>
        </p:txBody>
      </p:sp>
      <p:sp>
        <p:nvSpPr>
          <p:cNvPr id="12" name="Tekstiruutu 11">
            <a:extLst>
              <a:ext uri="{FF2B5EF4-FFF2-40B4-BE49-F238E27FC236}">
                <a16:creationId xmlns:a16="http://schemas.microsoft.com/office/drawing/2014/main" id="{B5486C8C-879A-F901-7DFA-1A5C1C48ABBC}"/>
              </a:ext>
            </a:extLst>
          </p:cNvPr>
          <p:cNvSpPr txBox="1"/>
          <p:nvPr/>
        </p:nvSpPr>
        <p:spPr>
          <a:xfrm>
            <a:off x="6985135" y="1725499"/>
            <a:ext cx="3108736" cy="369332"/>
          </a:xfrm>
          <a:prstGeom prst="rect">
            <a:avLst/>
          </a:prstGeom>
          <a:noFill/>
        </p:spPr>
        <p:txBody>
          <a:bodyPr wrap="none" rtlCol="0">
            <a:spAutoFit/>
          </a:bodyPr>
          <a:lstStyle/>
          <a:p>
            <a:r>
              <a:rPr lang="fi-FI" dirty="0"/>
              <a:t>Harjoitusmaasto (</a:t>
            </a:r>
            <a:r>
              <a:rPr lang="fi-FI" dirty="0" err="1"/>
              <a:t>Kärmeskallio</a:t>
            </a:r>
            <a:r>
              <a:rPr lang="fi-FI" dirty="0"/>
              <a:t>)</a:t>
            </a:r>
          </a:p>
        </p:txBody>
      </p:sp>
    </p:spTree>
    <p:extLst>
      <p:ext uri="{BB962C8B-B14F-4D97-AF65-F5344CB8AC3E}">
        <p14:creationId xmlns:p14="http://schemas.microsoft.com/office/powerpoint/2010/main" val="341014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01ED04-CD2B-40F5-B065-20A1A0E260C9}"/>
              </a:ext>
            </a:extLst>
          </p:cNvPr>
          <p:cNvSpPr>
            <a:spLocks noGrp="1"/>
          </p:cNvSpPr>
          <p:nvPr>
            <p:ph type="title"/>
          </p:nvPr>
        </p:nvSpPr>
        <p:spPr/>
        <p:txBody>
          <a:bodyPr/>
          <a:lstStyle/>
          <a:p>
            <a:r>
              <a:rPr lang="fi-FI" dirty="0"/>
              <a:t>Polkurikas kangasalue</a:t>
            </a:r>
          </a:p>
        </p:txBody>
      </p:sp>
      <p:sp>
        <p:nvSpPr>
          <p:cNvPr id="4" name="Päivämäärän paikkamerkki 3">
            <a:extLst>
              <a:ext uri="{FF2B5EF4-FFF2-40B4-BE49-F238E27FC236}">
                <a16:creationId xmlns:a16="http://schemas.microsoft.com/office/drawing/2014/main" id="{65BC6F77-79BF-E7E1-26E0-CDCB1B219544}"/>
              </a:ext>
            </a:extLst>
          </p:cNvPr>
          <p:cNvSpPr>
            <a:spLocks noGrp="1"/>
          </p:cNvSpPr>
          <p:nvPr>
            <p:ph type="dt" sz="half" idx="10"/>
          </p:nvPr>
        </p:nvSpPr>
        <p:spPr/>
        <p:txBody>
          <a:bodyPr/>
          <a:lstStyle/>
          <a:p>
            <a:fld id="{4C249A6F-440D-477F-BA28-B161C9BDD765}" type="datetime1">
              <a:rPr lang="fi-FI" smtClean="0"/>
              <a:pPr/>
              <a:t>23.05.2026</a:t>
            </a:fld>
            <a:endParaRPr lang="en-FI"/>
          </a:p>
        </p:txBody>
      </p:sp>
      <p:sp>
        <p:nvSpPr>
          <p:cNvPr id="5" name="Alatunnisteen paikkamerkki 4">
            <a:extLst>
              <a:ext uri="{FF2B5EF4-FFF2-40B4-BE49-F238E27FC236}">
                <a16:creationId xmlns:a16="http://schemas.microsoft.com/office/drawing/2014/main" id="{B3292CDE-6E56-A3F7-6C80-DA62C7DF981A}"/>
              </a:ext>
            </a:extLst>
          </p:cNvPr>
          <p:cNvSpPr>
            <a:spLocks noGrp="1"/>
          </p:cNvSpPr>
          <p:nvPr>
            <p:ph type="ftr" sz="quarter" idx="11"/>
          </p:nvPr>
        </p:nvSpPr>
        <p:spPr/>
        <p:txBody>
          <a:bodyPr/>
          <a:lstStyle/>
          <a:p>
            <a:r>
              <a:rPr lang="fi-FI"/>
              <a:t>Lahden Suunnistajat -37</a:t>
            </a:r>
            <a:endParaRPr lang="en-FI"/>
          </a:p>
        </p:txBody>
      </p:sp>
      <p:sp>
        <p:nvSpPr>
          <p:cNvPr id="6" name="Dian numeron paikkamerkki 5">
            <a:extLst>
              <a:ext uri="{FF2B5EF4-FFF2-40B4-BE49-F238E27FC236}">
                <a16:creationId xmlns:a16="http://schemas.microsoft.com/office/drawing/2014/main" id="{BFC33687-F043-CF0E-111A-EB625CD6DC23}"/>
              </a:ext>
            </a:extLst>
          </p:cNvPr>
          <p:cNvSpPr>
            <a:spLocks noGrp="1"/>
          </p:cNvSpPr>
          <p:nvPr>
            <p:ph type="sldNum" sz="quarter" idx="12"/>
          </p:nvPr>
        </p:nvSpPr>
        <p:spPr/>
        <p:txBody>
          <a:bodyPr/>
          <a:lstStyle/>
          <a:p>
            <a:fld id="{4A9D13A2-6239-4176-9739-E00EB28C340E}" type="slidenum">
              <a:rPr lang="en-FI" smtClean="0"/>
              <a:pPr/>
              <a:t>9</a:t>
            </a:fld>
            <a:endParaRPr lang="en-FI"/>
          </a:p>
        </p:txBody>
      </p:sp>
      <p:pic>
        <p:nvPicPr>
          <p:cNvPr id="7" name="Kuva 6">
            <a:extLst>
              <a:ext uri="{FF2B5EF4-FFF2-40B4-BE49-F238E27FC236}">
                <a16:creationId xmlns:a16="http://schemas.microsoft.com/office/drawing/2014/main" id="{A0FCBDE6-D515-A5FC-958C-C5032BF7F211}"/>
              </a:ext>
            </a:extLst>
          </p:cNvPr>
          <p:cNvPicPr>
            <a:picLocks noChangeAspect="1"/>
          </p:cNvPicPr>
          <p:nvPr/>
        </p:nvPicPr>
        <p:blipFill>
          <a:blip r:embed="rId2"/>
          <a:stretch>
            <a:fillRect/>
          </a:stretch>
        </p:blipFill>
        <p:spPr>
          <a:xfrm>
            <a:off x="838200" y="1690688"/>
            <a:ext cx="3988005" cy="4648439"/>
          </a:xfrm>
          <a:prstGeom prst="rect">
            <a:avLst/>
          </a:prstGeom>
        </p:spPr>
      </p:pic>
      <p:pic>
        <p:nvPicPr>
          <p:cNvPr id="8" name="Kuva 7">
            <a:extLst>
              <a:ext uri="{FF2B5EF4-FFF2-40B4-BE49-F238E27FC236}">
                <a16:creationId xmlns:a16="http://schemas.microsoft.com/office/drawing/2014/main" id="{84D57D1D-49D3-AC60-8B68-4EB00C2B5B94}"/>
              </a:ext>
            </a:extLst>
          </p:cNvPr>
          <p:cNvPicPr>
            <a:picLocks noChangeAspect="1"/>
          </p:cNvPicPr>
          <p:nvPr/>
        </p:nvPicPr>
        <p:blipFill>
          <a:blip r:embed="rId3"/>
          <a:stretch>
            <a:fillRect/>
          </a:stretch>
        </p:blipFill>
        <p:spPr>
          <a:xfrm>
            <a:off x="5092647" y="1642841"/>
            <a:ext cx="3657947" cy="3913694"/>
          </a:xfrm>
          <a:prstGeom prst="rect">
            <a:avLst/>
          </a:prstGeom>
        </p:spPr>
      </p:pic>
    </p:spTree>
    <p:extLst>
      <p:ext uri="{BB962C8B-B14F-4D97-AF65-F5344CB8AC3E}">
        <p14:creationId xmlns:p14="http://schemas.microsoft.com/office/powerpoint/2010/main" val="979181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24553</TotalTime>
  <Words>689</Words>
  <Application>Microsoft Office PowerPoint</Application>
  <PresentationFormat>Laajakuva</PresentationFormat>
  <Paragraphs>122</Paragraphs>
  <Slides>16</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16</vt:i4>
      </vt:variant>
    </vt:vector>
  </HeadingPairs>
  <TitlesOfParts>
    <vt:vector size="21" baseType="lpstr">
      <vt:lpstr>Arial</vt:lpstr>
      <vt:lpstr>Calibri</vt:lpstr>
      <vt:lpstr>Calibri Light</vt:lpstr>
      <vt:lpstr>Open Sans</vt:lpstr>
      <vt:lpstr>Office Theme</vt:lpstr>
      <vt:lpstr>Kohti Kotka-Jukolaa</vt:lpstr>
      <vt:lpstr>Kilpailukeskus</vt:lpstr>
      <vt:lpstr>Kotka-Jukolan maasto</vt:lpstr>
      <vt:lpstr>PowerPoint-esitys</vt:lpstr>
      <vt:lpstr>Kasvillisuudet</vt:lpstr>
      <vt:lpstr>Erilaiset maastonosat</vt:lpstr>
      <vt:lpstr>Pienipiirteiset mäkialueet</vt:lpstr>
      <vt:lpstr>Tyhjät alueet (suikalemaiset kasvillisuusalueet)</vt:lpstr>
      <vt:lpstr>Polkurikas kangasalue</vt:lpstr>
      <vt:lpstr>Havaintoja aiemmilta Jukola-leireiltä</vt:lpstr>
      <vt:lpstr>Mitä hyödyntää suunnistaessa ja mitkä alueet hankalia?</vt:lpstr>
      <vt:lpstr>Henkinen valmistautuminen</vt:lpstr>
      <vt:lpstr>Väärä hajonta</vt:lpstr>
      <vt:lpstr>Reitinvalinta</vt:lpstr>
      <vt:lpstr>Haastavan alueen hajonnat</vt:lpstr>
      <vt:lpstr>Valmistautuminen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Niskanen, Teemu</dc:creator>
  <cp:lastModifiedBy>Sankari Matias PV MPKK</cp:lastModifiedBy>
  <cp:revision>25</cp:revision>
  <dcterms:created xsi:type="dcterms:W3CDTF">2021-01-20T19:48:34Z</dcterms:created>
  <dcterms:modified xsi:type="dcterms:W3CDTF">2026-05-23T16:17:42Z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4409b7-8466-427c-94c3-033a1e1c9bba_Enabled">
    <vt:lpwstr>true</vt:lpwstr>
  </property>
  <property fmtid="{D5CDD505-2E9C-101B-9397-08002B2CF9AE}" pid="3" name="MSIP_Label_494409b7-8466-427c-94c3-033a1e1c9bba_SetDate">
    <vt:lpwstr>2021-01-20T19:48:34Z</vt:lpwstr>
  </property>
  <property fmtid="{D5CDD505-2E9C-101B-9397-08002B2CF9AE}" pid="4" name="MSIP_Label_494409b7-8466-427c-94c3-033a1e1c9bba_Method">
    <vt:lpwstr>Standard</vt:lpwstr>
  </property>
  <property fmtid="{D5CDD505-2E9C-101B-9397-08002B2CF9AE}" pid="5" name="MSIP_Label_494409b7-8466-427c-94c3-033a1e1c9bba_Name">
    <vt:lpwstr>General</vt:lpwstr>
  </property>
  <property fmtid="{D5CDD505-2E9C-101B-9397-08002B2CF9AE}" pid="6" name="MSIP_Label_494409b7-8466-427c-94c3-033a1e1c9bba_SiteId">
    <vt:lpwstr>1ad38544-9e00-4a3a-8d0d-3c84891a4bdb</vt:lpwstr>
  </property>
  <property fmtid="{D5CDD505-2E9C-101B-9397-08002B2CF9AE}" pid="7" name="MSIP_Label_494409b7-8466-427c-94c3-033a1e1c9bba_ActionId">
    <vt:lpwstr>ab8dc600-1f17-4a2b-a17d-e2769f96359e</vt:lpwstr>
  </property>
  <property fmtid="{D5CDD505-2E9C-101B-9397-08002B2CF9AE}" pid="8" name="MSIP_Label_494409b7-8466-427c-94c3-033a1e1c9bba_ContentBits">
    <vt:lpwstr>0</vt:lpwstr>
  </property>
</Properties>
</file>