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2" r:id="rId6"/>
    <p:sldId id="260" r:id="rId7"/>
    <p:sldId id="264" r:id="rId8"/>
    <p:sldId id="265" r:id="rId9"/>
    <p:sldId id="261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20.4.2025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maps.worldofo.com/index.php?st=Lintharju&amp;a=s&amp;submit=Search" TargetMode="External"/><Relationship Id="rId2" Type="http://schemas.openxmlformats.org/officeDocument/2006/relationships/hyperlink" Target="https://suonenjoenvasama.sporttisaitti.com/suunnistus/nuorten-em-ja-mm-nayttokilpailu-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maps.worldofo.com/index.php?st=Suonenjoen%20vasama&amp;s=&amp;p=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/>
              <a:t>Taitoporkkana </a:t>
            </a:r>
            <a:br>
              <a:rPr lang="fi-FI"/>
            </a:br>
            <a:r>
              <a:rPr lang="fi-FI"/>
              <a:t>nuorten näyttökisa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Pitkä matka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BBAD45-60C3-9EBE-B20D-CB151758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Näyttökisa pitkämatka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3F2C40-D8FC-117A-ED96-DEBB7DD08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solidFill>
                  <a:srgbClr val="021017"/>
                </a:solidFill>
                <a:latin typeface="Georgia"/>
              </a:rPr>
              <a:t>Nuorten näyttökilpailujen pitkä matka pidetään 8.6.2025 Suonenjoen </a:t>
            </a:r>
            <a:r>
              <a:rPr lang="fi-FI" sz="2000" dirty="0">
                <a:solidFill>
                  <a:srgbClr val="021017"/>
                </a:solidFill>
                <a:latin typeface="Georgia"/>
              </a:rPr>
              <a:t>Lintharjulla</a:t>
            </a:r>
            <a:endParaRPr lang="fi-FI" sz="2000">
              <a:solidFill>
                <a:srgbClr val="021017"/>
              </a:solidFill>
              <a:latin typeface="Georgia"/>
            </a:endParaRPr>
          </a:p>
          <a:p>
            <a:r>
              <a:rPr lang="fi-FI" sz="2000">
                <a:solidFill>
                  <a:srgbClr val="021017"/>
                </a:solidFill>
                <a:latin typeface="Georgia"/>
              </a:rPr>
              <a:t>Järjestäjä on Suonenjoen Vasama</a:t>
            </a:r>
          </a:p>
          <a:p>
            <a:r>
              <a:rPr lang="fi-FI" sz="2000">
                <a:solidFill>
                  <a:srgbClr val="021017"/>
                </a:solidFill>
                <a:latin typeface="Georgia"/>
              </a:rPr>
              <a:t>Alueella on järjestetty monia </a:t>
            </a:r>
            <a:r>
              <a:rPr lang="fi-FI" sz="2000" dirty="0">
                <a:solidFill>
                  <a:srgbClr val="021017"/>
                </a:solidFill>
                <a:latin typeface="Georgia"/>
              </a:rPr>
              <a:t>iltarasteja</a:t>
            </a:r>
            <a:r>
              <a:rPr lang="fi-FI" sz="2000">
                <a:solidFill>
                  <a:srgbClr val="021017"/>
                </a:solidFill>
                <a:latin typeface="Georgia"/>
              </a:rPr>
              <a:t> ja kansallisia kisoja</a:t>
            </a:r>
          </a:p>
          <a:p>
            <a:r>
              <a:rPr lang="fi-FI" sz="2000">
                <a:solidFill>
                  <a:srgbClr val="021017"/>
                </a:solidFill>
                <a:latin typeface="Georgia"/>
              </a:rPr>
              <a:t>Kisasivut </a:t>
            </a:r>
            <a:r>
              <a:rPr lang="fi-FI" sz="2000">
                <a:solidFill>
                  <a:srgbClr val="021017"/>
                </a:solidFill>
                <a:ea typeface="+mn-lt"/>
                <a:cs typeface="+mn-lt"/>
                <a:hlinkClick r:id="rId2"/>
              </a:rPr>
              <a:t>https://suonenjoenvasama.sporttisaitti.com/suunnistus/nuorten-em-ja-mm-nayttokilpailu-/</a:t>
            </a:r>
            <a:r>
              <a:rPr lang="fi-FI" sz="2000">
                <a:solidFill>
                  <a:srgbClr val="021017"/>
                </a:solidFill>
                <a:ea typeface="+mn-lt"/>
                <a:cs typeface="+mn-lt"/>
              </a:rPr>
              <a:t> </a:t>
            </a:r>
          </a:p>
          <a:p>
            <a:endParaRPr lang="fi-FI" sz="2000">
              <a:solidFill>
                <a:srgbClr val="021017"/>
              </a:solidFill>
              <a:latin typeface="Aptos"/>
              <a:ea typeface="+mn-lt"/>
              <a:cs typeface="+mn-lt"/>
            </a:endParaRPr>
          </a:p>
          <a:p>
            <a:r>
              <a:rPr lang="fi-FI" sz="2000">
                <a:solidFill>
                  <a:srgbClr val="021017"/>
                </a:solidFill>
                <a:latin typeface="Aptos"/>
                <a:ea typeface="+mn-lt"/>
                <a:cs typeface="+mn-lt"/>
              </a:rPr>
              <a:t>Vanhoja karttoja </a:t>
            </a:r>
            <a:r>
              <a:rPr lang="fi-FI" sz="2000" dirty="0">
                <a:solidFill>
                  <a:srgbClr val="021017"/>
                </a:solidFill>
                <a:latin typeface="Aptos"/>
                <a:ea typeface="+mn-lt"/>
                <a:cs typeface="+mn-lt"/>
              </a:rPr>
              <a:t>lintharjulta</a:t>
            </a:r>
            <a:endParaRPr lang="fi-FI" sz="2000">
              <a:solidFill>
                <a:srgbClr val="021017"/>
              </a:solidFill>
              <a:latin typeface="Aptos"/>
              <a:ea typeface="+mn-lt"/>
              <a:cs typeface="+mn-lt"/>
            </a:endParaRPr>
          </a:p>
          <a:p>
            <a:pPr lvl="1"/>
            <a:r>
              <a:rPr lang="fi-FI" sz="1600">
                <a:solidFill>
                  <a:srgbClr val="021017"/>
                </a:solidFill>
                <a:latin typeface="Aptos"/>
                <a:hlinkClick r:id="rId3"/>
              </a:rPr>
              <a:t>http://</a:t>
            </a:r>
            <a:r>
              <a:rPr lang="fi-FI" sz="1600" dirty="0">
                <a:solidFill>
                  <a:srgbClr val="021017"/>
                </a:solidFill>
                <a:latin typeface="Aptos"/>
                <a:hlinkClick r:id="rId3"/>
              </a:rPr>
              <a:t>omaps.worldofo.com</a:t>
            </a:r>
            <a:r>
              <a:rPr lang="fi-FI" sz="1600">
                <a:solidFill>
                  <a:srgbClr val="021017"/>
                </a:solidFill>
                <a:latin typeface="Aptos"/>
                <a:hlinkClick r:id="rId3"/>
              </a:rPr>
              <a:t>/</a:t>
            </a:r>
            <a:r>
              <a:rPr lang="fi-FI" sz="1600" dirty="0">
                <a:solidFill>
                  <a:srgbClr val="021017"/>
                </a:solidFill>
                <a:latin typeface="Aptos"/>
                <a:hlinkClick r:id="rId3"/>
              </a:rPr>
              <a:t>index.php</a:t>
            </a:r>
            <a:r>
              <a:rPr lang="fi-FI" sz="1600">
                <a:solidFill>
                  <a:srgbClr val="021017"/>
                </a:solidFill>
                <a:latin typeface="Aptos"/>
                <a:hlinkClick r:id="rId3"/>
              </a:rPr>
              <a:t>?</a:t>
            </a:r>
            <a:r>
              <a:rPr lang="fi-FI" sz="1600" dirty="0">
                <a:solidFill>
                  <a:srgbClr val="021017"/>
                </a:solidFill>
                <a:latin typeface="Aptos"/>
                <a:hlinkClick r:id="rId3"/>
              </a:rPr>
              <a:t>st</a:t>
            </a:r>
            <a:r>
              <a:rPr lang="fi-FI" sz="1600">
                <a:solidFill>
                  <a:srgbClr val="021017"/>
                </a:solidFill>
                <a:latin typeface="Aptos"/>
                <a:hlinkClick r:id="rId3"/>
              </a:rPr>
              <a:t>=Lintharju&amp;a=s&amp;</a:t>
            </a:r>
            <a:r>
              <a:rPr lang="fi-FI" sz="1600" dirty="0">
                <a:solidFill>
                  <a:srgbClr val="021017"/>
                </a:solidFill>
                <a:latin typeface="Aptos"/>
                <a:hlinkClick r:id="rId3"/>
              </a:rPr>
              <a:t>submit</a:t>
            </a:r>
            <a:r>
              <a:rPr lang="fi-FI" sz="1600">
                <a:solidFill>
                  <a:srgbClr val="021017"/>
                </a:solidFill>
                <a:latin typeface="Aptos"/>
                <a:hlinkClick r:id="rId3"/>
              </a:rPr>
              <a:t>=Search</a:t>
            </a:r>
            <a:r>
              <a:rPr lang="fi-FI" sz="1600">
                <a:solidFill>
                  <a:srgbClr val="021017"/>
                </a:solidFill>
                <a:latin typeface="Aptos"/>
              </a:rPr>
              <a:t> </a:t>
            </a:r>
          </a:p>
          <a:p>
            <a:pPr lvl="1"/>
            <a:r>
              <a:rPr lang="fi-FI" sz="1600">
                <a:solidFill>
                  <a:srgbClr val="021017"/>
                </a:solidFill>
                <a:latin typeface="Aptos"/>
                <a:hlinkClick r:id="rId4"/>
              </a:rPr>
              <a:t>http://</a:t>
            </a:r>
            <a:r>
              <a:rPr lang="fi-FI" sz="1600" dirty="0">
                <a:solidFill>
                  <a:srgbClr val="021017"/>
                </a:solidFill>
                <a:latin typeface="Aptos"/>
                <a:hlinkClick r:id="rId4"/>
              </a:rPr>
              <a:t>omaps.worldofo.com</a:t>
            </a:r>
            <a:r>
              <a:rPr lang="fi-FI" sz="1600">
                <a:solidFill>
                  <a:srgbClr val="021017"/>
                </a:solidFill>
                <a:latin typeface="Aptos"/>
                <a:hlinkClick r:id="rId4"/>
              </a:rPr>
              <a:t>/</a:t>
            </a:r>
            <a:r>
              <a:rPr lang="fi-FI" sz="1600" dirty="0">
                <a:solidFill>
                  <a:srgbClr val="021017"/>
                </a:solidFill>
                <a:latin typeface="Aptos"/>
                <a:hlinkClick r:id="rId4"/>
              </a:rPr>
              <a:t>index.php</a:t>
            </a:r>
            <a:r>
              <a:rPr lang="fi-FI" sz="1600">
                <a:solidFill>
                  <a:srgbClr val="021017"/>
                </a:solidFill>
                <a:latin typeface="Aptos"/>
                <a:hlinkClick r:id="rId4"/>
              </a:rPr>
              <a:t>?</a:t>
            </a:r>
            <a:r>
              <a:rPr lang="fi-FI" sz="1600" dirty="0">
                <a:solidFill>
                  <a:srgbClr val="021017"/>
                </a:solidFill>
                <a:latin typeface="Aptos"/>
                <a:hlinkClick r:id="rId4"/>
              </a:rPr>
              <a:t>st</a:t>
            </a:r>
            <a:r>
              <a:rPr lang="fi-FI" sz="1600">
                <a:solidFill>
                  <a:srgbClr val="021017"/>
                </a:solidFill>
                <a:latin typeface="Aptos"/>
                <a:hlinkClick r:id="rId4"/>
              </a:rPr>
              <a:t>=Suonenjoen%20vasama&amp;s=&amp;p=2</a:t>
            </a:r>
            <a:r>
              <a:rPr lang="fi-FI" sz="1600">
                <a:solidFill>
                  <a:srgbClr val="021017"/>
                </a:solidFill>
                <a:latin typeface="Aptos"/>
              </a:rPr>
              <a:t> </a:t>
            </a:r>
          </a:p>
          <a:p>
            <a:pPr lvl="1"/>
            <a:r>
              <a:rPr lang="fi-FI" sz="1600" dirty="0">
                <a:solidFill>
                  <a:srgbClr val="021017"/>
                </a:solidFill>
                <a:latin typeface="Aptos"/>
              </a:rPr>
              <a:t>Alueen uusimmat kartat </a:t>
            </a:r>
            <a:r>
              <a:rPr lang="fi-FI" sz="1600">
                <a:solidFill>
                  <a:srgbClr val="021017"/>
                </a:solidFill>
                <a:latin typeface="Aptos"/>
              </a:rPr>
              <a:t>2022 ja 2024</a:t>
            </a:r>
          </a:p>
          <a:p>
            <a:pPr lvl="1"/>
            <a:endParaRPr lang="fi-FI" sz="1600">
              <a:solidFill>
                <a:srgbClr val="021017"/>
              </a:solidFill>
              <a:latin typeface="Aptos"/>
            </a:endParaRPr>
          </a:p>
          <a:p>
            <a:endParaRPr lang="fi-FI" sz="2000">
              <a:solidFill>
                <a:srgbClr val="021017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3131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4A3401-752A-1859-14E2-C70F93C48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fi-FI" sz="3200"/>
              <a:t>Tehtävä1</a:t>
            </a:r>
          </a:p>
        </p:txBody>
      </p:sp>
      <p:cxnSp>
        <p:nvCxnSpPr>
          <p:cNvPr id="21" name="Straight Connector 17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42F8D63-71AA-5DA9-3259-66475C7D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132" y="2551176"/>
            <a:ext cx="5748067" cy="29268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err="1"/>
              <a:t>Lähtöpiippaus</a:t>
            </a:r>
            <a:r>
              <a:rPr lang="fi-FI" sz="2000"/>
              <a:t> soi. </a:t>
            </a:r>
            <a:r>
              <a:rPr lang="en-US" sz="2000" err="1"/>
              <a:t>Juokset</a:t>
            </a:r>
            <a:r>
              <a:rPr lang="en-US" sz="2000"/>
              <a:t> </a:t>
            </a:r>
            <a:r>
              <a:rPr lang="en-US" sz="2000" err="1"/>
              <a:t>k-pisteelle</a:t>
            </a:r>
            <a:r>
              <a:rPr lang="en-US" sz="2000"/>
              <a:t> ja </a:t>
            </a:r>
            <a:r>
              <a:rPr lang="fi-FI" sz="2000"/>
              <a:t>katsot</a:t>
            </a:r>
            <a:r>
              <a:rPr lang="en-US" sz="2000"/>
              <a:t> </a:t>
            </a:r>
            <a:r>
              <a:rPr lang="en-US" sz="2000" err="1"/>
              <a:t>ensimmäisen</a:t>
            </a:r>
            <a:r>
              <a:rPr lang="en-US" sz="2000"/>
              <a:t> </a:t>
            </a:r>
            <a:r>
              <a:rPr lang="en-US" sz="2000" err="1"/>
              <a:t>välin</a:t>
            </a:r>
            <a:r>
              <a:rPr lang="fi-FI" sz="2000"/>
              <a:t>.</a:t>
            </a:r>
          </a:p>
          <a:p>
            <a:r>
              <a:rPr lang="fi-FI" sz="2000"/>
              <a:t>Mitä huomioit ensimmäisellä välillä?</a:t>
            </a:r>
          </a:p>
          <a:p>
            <a:r>
              <a:rPr lang="fi-FI" sz="2000"/>
              <a:t>Miten teet, jotta pystyt keskittymään tasaisella alueella?</a:t>
            </a:r>
            <a:endParaRPr lang="en-US" sz="20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DFD94F6B-69F5-3560-1522-8FED2FA63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047" y="81514"/>
            <a:ext cx="4193990" cy="669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0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0EB0C3-963A-7AB5-BD1C-EB39C4990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fi-FI" sz="4000"/>
              <a:t>Tehtävä 2</a:t>
            </a:r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08D1E6B7-AC07-7AAA-DC37-13258E9D8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/>
          </a:p>
          <a:p>
            <a:r>
              <a:rPr lang="en-US" sz="2000"/>
              <a:t>Miten</a:t>
            </a:r>
            <a:r>
              <a:rPr lang="en-US" sz="2000" dirty="0"/>
              <a:t> </a:t>
            </a:r>
            <a:r>
              <a:rPr lang="en-US" sz="2000"/>
              <a:t>menisit</a:t>
            </a:r>
            <a:r>
              <a:rPr lang="en-US" sz="2000" dirty="0"/>
              <a:t> </a:t>
            </a:r>
            <a:r>
              <a:rPr lang="en-US" sz="2000"/>
              <a:t>väli</a:t>
            </a:r>
            <a:r>
              <a:rPr lang="fi-FI" sz="2000" dirty="0"/>
              <a:t>t 3-4 ja 5-6?</a:t>
            </a:r>
            <a:endParaRPr lang="en-US" sz="20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7145C6-0EF3-989A-C71C-AA73E08FEC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5" r="6444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85688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nt">
            <a:extLst>
              <a:ext uri="{FF2B5EF4-FFF2-40B4-BE49-F238E27FC236}">
                <a16:creationId xmlns:a16="http://schemas.microsoft.com/office/drawing/2014/main" id="{D380959B-464C-9ED8-C9EB-AB6FC997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5448" y="8300"/>
            <a:ext cx="10966551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B83858-ED7D-57B6-6CAA-83168807C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5" cy="685800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6231293-0357-A013-95C5-F41777DF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390" y="759126"/>
            <a:ext cx="4596245" cy="1711119"/>
          </a:xfrm>
        </p:spPr>
        <p:txBody>
          <a:bodyPr anchor="ctr">
            <a:normAutofit/>
          </a:bodyPr>
          <a:lstStyle/>
          <a:p>
            <a:r>
              <a:rPr lang="fi-FI" sz="4000"/>
              <a:t>Tehtävä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97FFD4-A8B9-3D4D-1623-7BE467E46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90500" dist="139700" dir="300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isällön paikkamerkki 3" descr="Kuva, joka sisältää kohteen piirros, kuvitus, kartta, taide&#10;&#10;Tekoälyn luoma sisältö voi olla virheellistä.">
            <a:extLst>
              <a:ext uri="{FF2B5EF4-FFF2-40B4-BE49-F238E27FC236}">
                <a16:creationId xmlns:a16="http://schemas.microsoft.com/office/drawing/2014/main" id="{D07C8F45-67F6-38CA-85A6-1E2C0D52B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94" y="218739"/>
            <a:ext cx="3563812" cy="6420522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F7B639D-C47E-5E1F-B52F-54E03440E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6390" y="2470244"/>
            <a:ext cx="4481135" cy="1201439"/>
          </a:xfrm>
        </p:spPr>
        <p:txBody>
          <a:bodyPr anchor="ctr">
            <a:normAutofit/>
          </a:bodyPr>
          <a:lstStyle/>
          <a:p>
            <a:r>
              <a:rPr lang="fi-FI" sz="2000"/>
              <a:t>Mitkä ovat välien tärkeimmät kohteet?</a:t>
            </a:r>
          </a:p>
          <a:p>
            <a:r>
              <a:rPr lang="fi-FI" sz="2000"/>
              <a:t>Mistä menisit ja miksi?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436082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1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356828-7E74-8965-642E-E8FBF4DE1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fi-FI"/>
              <a:t>Tehtävä </a:t>
            </a:r>
            <a:r>
              <a:rPr lang="fi-FI" dirty="0"/>
              <a:t>4</a:t>
            </a:r>
            <a:endParaRPr lang="fi-FI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7FE7F42-EF8E-35AE-CA1B-D91397283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>
            <a:normAutofit/>
          </a:bodyPr>
          <a:lstStyle/>
          <a:p>
            <a:r>
              <a:rPr lang="fi-FI" sz="2000"/>
              <a:t>Olet tehnyt virheitä ja takana lähtenyt ottaa sinut kiinni. Hän näyttää ottavan eri reitinvalinnan kuin itse olit suunnitellut.</a:t>
            </a:r>
          </a:p>
          <a:p>
            <a:r>
              <a:rPr lang="fi-FI" sz="2000"/>
              <a:t>Mitä ajattelet?</a:t>
            </a:r>
          </a:p>
          <a:p>
            <a:r>
              <a:rPr lang="fi-FI" sz="2000"/>
              <a:t>Minkä reitinvalinnan ottaisit välille 1-2?</a:t>
            </a:r>
          </a:p>
          <a:p>
            <a:endParaRPr lang="fi-FI" sz="2000"/>
          </a:p>
          <a:p>
            <a:endParaRPr lang="en-US" sz="200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D99ED87-09D8-DC05-5F99-1BF556599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028" y="175434"/>
            <a:ext cx="2979640" cy="650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95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379E070-C5BE-25C6-0EB6-182403C8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fi-FI"/>
              <a:t>Tehtävä </a:t>
            </a:r>
            <a:r>
              <a:rPr lang="fi-FI" dirty="0"/>
              <a:t>5</a:t>
            </a:r>
            <a:endParaRPr lang="fi-FI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08378DB-CE55-6D18-0D4F-91CE8991F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000"/>
              <a:t>Pitkien välien jälkeen edessä on pari lyhyempää väliä</a:t>
            </a:r>
          </a:p>
          <a:p>
            <a:r>
              <a:rPr lang="fi-FI" sz="2000"/>
              <a:t>Miten säilytät keskittymisesi lyhyemmillä väleillä?</a:t>
            </a:r>
            <a:endParaRPr lang="en-US" sz="2000"/>
          </a:p>
          <a:p>
            <a:r>
              <a:rPr lang="fi-FI" sz="2000"/>
              <a:t>Miten menisit välit 5-7?</a:t>
            </a:r>
            <a:endParaRPr lang="en-US" sz="2000"/>
          </a:p>
        </p:txBody>
      </p:sp>
      <p:pic>
        <p:nvPicPr>
          <p:cNvPr id="5" name="Sisällön paikkamerkki 4" descr="Kuva, joka sisältää kohteen kartta&#10;&#10;Tekoälyn luoma sisältö voi olla virheellistä.">
            <a:extLst>
              <a:ext uri="{FF2B5EF4-FFF2-40B4-BE49-F238E27FC236}">
                <a16:creationId xmlns:a16="http://schemas.microsoft.com/office/drawing/2014/main" id="{F299FD84-A641-3261-A5F1-22BC995E59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3678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0758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2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14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E12F4C1-18C0-C699-BB03-08DFE86EA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fi-FI"/>
              <a:t>Tehtävä 6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DB3F36E-EF78-B8A6-D1A6-540742B79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>
            <a:normAutofit/>
          </a:bodyPr>
          <a:lstStyle/>
          <a:p>
            <a:r>
              <a:rPr lang="fi-FI" sz="2000"/>
              <a:t>Mitä huomioit, kun maasto muuttuu tasaisemmaksi kuin edellisillä väleillä?</a:t>
            </a:r>
          </a:p>
          <a:p>
            <a:r>
              <a:rPr lang="fi-FI" sz="2000"/>
              <a:t>Miten menisit välit 5-6 ja 6-7?</a:t>
            </a:r>
            <a:endParaRPr lang="en-US" sz="200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A23A48C-5A33-F1B8-B354-5B699BBF4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639" y="99359"/>
            <a:ext cx="3562715" cy="665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48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0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C877BD9-6A6C-5DF4-FB06-17EA81D06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fi-FI" sz="4000"/>
              <a:t>Tehtävä 7</a:t>
            </a:r>
          </a:p>
        </p:txBody>
      </p:sp>
      <p:pic>
        <p:nvPicPr>
          <p:cNvPr id="4" name="Sisällön paikkamerkki 3" descr="Kuva, joka sisältää kohteen kartta&#10;&#10;Tekoälyn luoma sisältö voi olla virheellistä.">
            <a:extLst>
              <a:ext uri="{FF2B5EF4-FFF2-40B4-BE49-F238E27FC236}">
                <a16:creationId xmlns:a16="http://schemas.microsoft.com/office/drawing/2014/main" id="{A5447614-12F8-700C-E9C9-90FB5B631C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67" r="1403"/>
          <a:stretch/>
        </p:blipFill>
        <p:spPr>
          <a:xfrm>
            <a:off x="283030" y="239496"/>
            <a:ext cx="3946124" cy="6379018"/>
          </a:xfrm>
          <a:prstGeom prst="rect">
            <a:avLst/>
          </a:prstGeom>
          <a:effectLst/>
        </p:spPr>
      </p:pic>
      <p:sp>
        <p:nvSpPr>
          <p:cNvPr id="22" name="Content Placeholder 7">
            <a:extLst>
              <a:ext uri="{FF2B5EF4-FFF2-40B4-BE49-F238E27FC236}">
                <a16:creationId xmlns:a16="http://schemas.microsoft.com/office/drawing/2014/main" id="{35D92869-AD47-653F-BDDE-941EA958F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2409830"/>
            <a:ext cx="6798539" cy="37052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/>
              <a:t>Viimeiset rastivälit lähestyvät. Eteesi tulee viimeinen pidempi väli. Huomaat välillä paljon käyriä ja nousua. Miten tsemppaat itsesi vielä viimeiseen pitkään väliin?</a:t>
            </a:r>
          </a:p>
          <a:p>
            <a:r>
              <a:rPr lang="fi-FI" sz="2000"/>
              <a:t>Miten tekisit välistä itsellesi mahdollisimman helpon?</a:t>
            </a:r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33604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7e4d4c8-9679-40c3-9c69-fee2aef0e5b6}" enabled="0" method="" siteId="{57e4d4c8-9679-40c3-9c69-fee2aef0e5b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Laajakuva</PresentationFormat>
  <Slides>9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0" baseType="lpstr">
      <vt:lpstr>Office-teema</vt:lpstr>
      <vt:lpstr>Taitoporkkana  nuorten näyttökisa</vt:lpstr>
      <vt:lpstr>Näyttökisa pitkämatka</vt:lpstr>
      <vt:lpstr>Tehtävä1</vt:lpstr>
      <vt:lpstr>Tehtävä 2</vt:lpstr>
      <vt:lpstr>Tehtävä 3</vt:lpstr>
      <vt:lpstr>Tehtävä 4</vt:lpstr>
      <vt:lpstr>Tehtävä 5</vt:lpstr>
      <vt:lpstr>Tehtävä 6</vt:lpstr>
      <vt:lpstr>Tehtävä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Taitoporkkana  nuorten näyttökisa</dc:title>
  <dc:creator/>
  <cp:lastModifiedBy>Honkanen Siiri</cp:lastModifiedBy>
  <cp:revision>1</cp:revision>
  <dcterms:created xsi:type="dcterms:W3CDTF">2025-04-03T07:08:04Z</dcterms:created>
  <dcterms:modified xsi:type="dcterms:W3CDTF">2025-04-20T09:25:19Z</dcterms:modified>
</cp:coreProperties>
</file>