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8" r:id="rId12"/>
    <p:sldId id="265" r:id="rId13"/>
    <p:sldId id="269" r:id="rId14"/>
    <p:sldId id="266" r:id="rId15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CA7EBF-5556-28B2-F78E-03AECE065374}" v="409" dt="2025-02-16T09:03:22.161"/>
    <p1510:client id="{B95C176F-71BF-1ABA-CC07-D1849F7901F2}" v="578" dt="2025-02-16T16:48:18.230"/>
    <p1510:client id="{FD74082A-2BD4-17BB-2933-7C32446A94F6}" v="955" dt="2025-02-16T10:45:19.0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122363"/>
            <a:ext cx="7588155" cy="2621154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843708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FA71-3A18-48C0-980F-4B68F7F63042}" type="datetime1">
              <a:rPr lang="en-US" smtClean="0"/>
              <a:t>4/3/2025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445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210E-201E-4473-82AC-2466F5386C38}" type="datetime1">
              <a:rPr lang="en-US" smtClean="0"/>
              <a:t>4/3/2025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87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81" y="553616"/>
            <a:ext cx="8273140" cy="4008859"/>
          </a:xfrm>
        </p:spPr>
        <p:txBody>
          <a:bodyPr anchor="t">
            <a:norm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380" y="4589463"/>
            <a:ext cx="8273140" cy="1384617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A198-6CAB-4B8F-B93F-1F9C8C4B6CE7}" type="datetime1">
              <a:rPr lang="en-US" smtClean="0"/>
              <a:t>4/3/2025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195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041F-4525-44D5-AA4F-332294BF1F56}" type="datetime1">
              <a:rPr lang="en-US" smtClean="0"/>
              <a:t>4/3/2025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145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386894"/>
            <a:ext cx="5157787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386894"/>
            <a:ext cx="5183189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7091-BBDF-4EB9-BA6B-2BB67AC4FC0F}" type="datetime1">
              <a:rPr lang="en-US" smtClean="0"/>
              <a:t>4/3/2025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906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226B-77A6-410C-9796-083F278E0125}" type="datetime1">
              <a:rPr lang="en-US" smtClean="0"/>
              <a:t>4/3/2025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2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578B-D289-4C40-8593-3D356C49DA58}" type="datetime1">
              <a:rPr lang="en-US" smtClean="0"/>
              <a:t>4/3/2025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410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60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6"/>
            <a:ext cx="6279741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7160" y="2311121"/>
            <a:ext cx="3595634" cy="3728895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FAE3-14DB-48A7-A80F-80DDB072CE3D}" type="datetime1">
              <a:rPr lang="en-US" smtClean="0"/>
              <a:t>4/3/2025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428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19" y="657103"/>
            <a:ext cx="6483687" cy="55559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1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AEF-6478-4102-8F5D-A5FE9FC97ACB}" type="datetime1">
              <a:rPr lang="en-US" smtClean="0"/>
              <a:t>4/3/2025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820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956D-CB73-C986-F100-46487310D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515600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23E6A-A07C-BF0D-EA30-9A8A854E4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1680898"/>
            <a:ext cx="10515600" cy="44960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C9908-8F95-8DFC-72CC-158552B56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4EDB3-C0E8-45F8-9E1D-1B6C8D1880C0}" type="datetime1">
              <a:rPr lang="en-US" smtClean="0"/>
              <a:t>4/3/2025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6C9BE-9060-50CB-2BB7-07307FF8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A835B-97D3-BC22-F0B8-4986D463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578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B0252-346C-F6F4-3642-19F571550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34888" y="578497"/>
            <a:ext cx="2047037" cy="559846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8DA36-7351-9D6A-518B-678AB8A50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78497"/>
            <a:ext cx="8796688" cy="55984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BDFF-D746-836C-04B8-CA89AD5D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C4B-54ED-4041-B552-9BA760FA3DBA}" type="datetime1">
              <a:rPr lang="en-US" smtClean="0"/>
              <a:t>4/3/2025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A929-A9E6-FF9C-0C59-177F892D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D893-7E81-90DC-4139-7687B39C3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971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67F45AC6-C491-4585-A584-9CE2AF7D5500}" type="datetime1">
              <a:rPr lang="en-US" smtClean="0"/>
              <a:t>4/3/2025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166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88" r:id="rId6"/>
    <p:sldLayoutId id="2147483684" r:id="rId7"/>
    <p:sldLayoutId id="2147483685" r:id="rId8"/>
    <p:sldLayoutId id="2147483686" r:id="rId9"/>
    <p:sldLayoutId id="2147483687" r:id="rId10"/>
    <p:sldLayoutId id="214748368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jukola.com/2025/vanhat-kartat/" TargetMode="External"/><Relationship Id="rId2" Type="http://schemas.openxmlformats.org/officeDocument/2006/relationships/hyperlink" Target="https://jukola.com/2025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navisuunnistus.fi/mikkeli-jukola-2025-pre-games-24-25-8-2024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velox.com/Viewer/Viestiliiga-5-7-Mikkeli/D21?classId=825690&amp;tab=player" TargetMode="External"/><Relationship Id="rId2" Type="http://schemas.openxmlformats.org/officeDocument/2006/relationships/hyperlink" Target="https://www.livelox.com/Viewer/Mikkeli-Jukola-2025-Pre-Games-WRE-/H21E1?classId=824657&amp;tab=player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ulospalvelu.fi/gps/2024esijukolaH3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40A7190-01C3-EB5F-290B-2565AB617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9375" y="1311217"/>
            <a:ext cx="4175184" cy="2484407"/>
          </a:xfrm>
        </p:spPr>
        <p:txBody>
          <a:bodyPr anchor="b">
            <a:normAutofit/>
          </a:bodyPr>
          <a:lstStyle/>
          <a:p>
            <a:pPr algn="l"/>
            <a:r>
              <a:rPr lang="en-GB" err="1"/>
              <a:t>Jukolan</a:t>
            </a:r>
            <a:r>
              <a:rPr lang="en-GB"/>
              <a:t> </a:t>
            </a:r>
            <a:r>
              <a:rPr lang="en-GB" err="1"/>
              <a:t>taitoporkkana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9374" y="3950901"/>
            <a:ext cx="3640347" cy="14492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GB"/>
              <a:t>LS-37</a:t>
            </a:r>
          </a:p>
          <a:p>
            <a:pPr algn="l"/>
            <a:endParaRPr lang="en-GB"/>
          </a:p>
        </p:txBody>
      </p:sp>
      <p:pic>
        <p:nvPicPr>
          <p:cNvPr id="4" name="Picture 3" descr="Jukolan viesti – Wikipedia">
            <a:extLst>
              <a:ext uri="{FF2B5EF4-FFF2-40B4-BE49-F238E27FC236}">
                <a16:creationId xmlns:a16="http://schemas.microsoft.com/office/drawing/2014/main" id="{60AE02DD-C81D-30B4-452B-4DF2CFB7A5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6903" y="385462"/>
            <a:ext cx="4960212" cy="6067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21F68-E26A-9193-E485-93EBFF331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err="1"/>
              <a:t>Jukolan</a:t>
            </a:r>
            <a:r>
              <a:rPr lang="en-GB" sz="4000"/>
              <a:t> </a:t>
            </a:r>
            <a:r>
              <a:rPr lang="en-GB" sz="4000" err="1"/>
              <a:t>taitoporkkana</a:t>
            </a:r>
            <a:endParaRPr lang="en-US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32CC63-0AE2-31D6-0D45-DCE0329A94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GB">
                <a:hlinkClick r:id="rId2"/>
              </a:rPr>
              <a:t>Kisasivut</a:t>
            </a:r>
          </a:p>
          <a:p>
            <a:r>
              <a:rPr lang="en-GB">
                <a:hlinkClick r:id="rId3"/>
              </a:rPr>
              <a:t>Vanha kartta</a:t>
            </a:r>
          </a:p>
          <a:p>
            <a:r>
              <a:rPr lang="en-GB" err="1"/>
              <a:t>Venlojen</a:t>
            </a:r>
            <a:r>
              <a:rPr lang="en-GB"/>
              <a:t> </a:t>
            </a:r>
            <a:r>
              <a:rPr lang="en-GB" err="1"/>
              <a:t>viesti</a:t>
            </a:r>
            <a:r>
              <a:rPr lang="en-GB"/>
              <a:t> </a:t>
            </a:r>
            <a:r>
              <a:rPr lang="en-GB" err="1"/>
              <a:t>lähtö</a:t>
            </a:r>
            <a:r>
              <a:rPr lang="en-GB"/>
              <a:t> </a:t>
            </a:r>
            <a:r>
              <a:rPr lang="en-GB" err="1"/>
              <a:t>lauantaina</a:t>
            </a:r>
            <a:r>
              <a:rPr lang="en-GB"/>
              <a:t> </a:t>
            </a:r>
            <a:r>
              <a:rPr lang="en-GB" sz="1800">
                <a:latin typeface="Neue Haas Grotesk Text Pro"/>
                <a:ea typeface="Open Sans"/>
                <a:cs typeface="Open Sans"/>
              </a:rPr>
              <a:t>14.6 </a:t>
            </a:r>
            <a:r>
              <a:rPr lang="en-GB" sz="1800" err="1">
                <a:latin typeface="Neue Haas Grotesk Text Pro"/>
                <a:ea typeface="Open Sans"/>
                <a:cs typeface="Open Sans"/>
              </a:rPr>
              <a:t>klo</a:t>
            </a:r>
            <a:r>
              <a:rPr lang="en-GB" sz="1800">
                <a:latin typeface="Neue Haas Grotesk Text Pro"/>
                <a:ea typeface="Open Sans"/>
                <a:cs typeface="Open Sans"/>
              </a:rPr>
              <a:t> 13.30</a:t>
            </a:r>
          </a:p>
          <a:p>
            <a:r>
              <a:rPr lang="en-GB" err="1">
                <a:latin typeface="Neue Haas Grotesk Text Pro"/>
                <a:ea typeface="Open Sans"/>
                <a:cs typeface="Open Sans"/>
              </a:rPr>
              <a:t>Jukolan</a:t>
            </a:r>
            <a:r>
              <a:rPr lang="en-GB">
                <a:latin typeface="Neue Haas Grotesk Text Pro"/>
                <a:ea typeface="Open Sans"/>
                <a:cs typeface="Open Sans"/>
              </a:rPr>
              <a:t> </a:t>
            </a:r>
            <a:r>
              <a:rPr lang="en-GB" err="1">
                <a:latin typeface="Neue Haas Grotesk Text Pro"/>
                <a:ea typeface="Open Sans"/>
                <a:cs typeface="Open Sans"/>
              </a:rPr>
              <a:t>viestin</a:t>
            </a:r>
            <a:r>
              <a:rPr lang="en-GB">
                <a:latin typeface="Neue Haas Grotesk Text Pro"/>
                <a:ea typeface="Open Sans"/>
                <a:cs typeface="Open Sans"/>
              </a:rPr>
              <a:t> </a:t>
            </a:r>
            <a:r>
              <a:rPr lang="en-GB" err="1">
                <a:latin typeface="Neue Haas Grotesk Text Pro"/>
                <a:ea typeface="Open Sans"/>
                <a:cs typeface="Open Sans"/>
              </a:rPr>
              <a:t>lähtö</a:t>
            </a:r>
            <a:r>
              <a:rPr lang="en-GB">
                <a:latin typeface="Neue Haas Grotesk Text Pro"/>
                <a:ea typeface="Open Sans"/>
                <a:cs typeface="Open Sans"/>
              </a:rPr>
              <a:t> </a:t>
            </a:r>
            <a:r>
              <a:rPr lang="en-GB" err="1">
                <a:latin typeface="Neue Haas Grotesk Text Pro"/>
                <a:ea typeface="Open Sans"/>
                <a:cs typeface="Open Sans"/>
              </a:rPr>
              <a:t>myös</a:t>
            </a:r>
            <a:r>
              <a:rPr lang="en-GB">
                <a:latin typeface="Neue Haas Grotesk Text Pro"/>
                <a:ea typeface="Open Sans"/>
                <a:cs typeface="Open Sans"/>
              </a:rPr>
              <a:t> </a:t>
            </a:r>
            <a:r>
              <a:rPr lang="en-GB" err="1">
                <a:latin typeface="Neue Haas Grotesk Text Pro"/>
                <a:ea typeface="Open Sans"/>
                <a:cs typeface="Open Sans"/>
              </a:rPr>
              <a:t>lauantaina</a:t>
            </a:r>
            <a:r>
              <a:rPr lang="en-GB">
                <a:latin typeface="Neue Haas Grotesk Text Pro"/>
                <a:ea typeface="Open Sans"/>
                <a:cs typeface="Open Sans"/>
              </a:rPr>
              <a:t> </a:t>
            </a:r>
            <a:r>
              <a:rPr lang="en-GB" err="1">
                <a:latin typeface="Neue Haas Grotesk Text Pro"/>
                <a:ea typeface="Open Sans"/>
                <a:cs typeface="Open Sans"/>
              </a:rPr>
              <a:t>klo</a:t>
            </a:r>
            <a:r>
              <a:rPr lang="en-GB">
                <a:latin typeface="Neue Haas Grotesk Text Pro"/>
                <a:ea typeface="Open Sans"/>
                <a:cs typeface="Open Sans"/>
              </a:rPr>
              <a:t> </a:t>
            </a:r>
            <a:r>
              <a:rPr lang="en-GB" sz="1600">
                <a:solidFill>
                  <a:srgbClr val="333333"/>
                </a:solidFill>
                <a:latin typeface="Neue Haas Grotesk Text Pro"/>
                <a:ea typeface="Open Sans"/>
                <a:cs typeface="Open Sans"/>
              </a:rPr>
              <a:t> </a:t>
            </a:r>
            <a:r>
              <a:rPr lang="en-GB" sz="1800">
                <a:latin typeface="Neue Haas Grotesk Text Pro"/>
                <a:ea typeface="Open Sans"/>
                <a:cs typeface="Open Sans"/>
              </a:rPr>
              <a:t>23:00</a:t>
            </a:r>
          </a:p>
          <a:p>
            <a:r>
              <a:rPr lang="en-GB" sz="1800" err="1">
                <a:latin typeface="Neue Haas Grotesk Text Pro"/>
                <a:ea typeface="Open Sans"/>
                <a:cs typeface="Open Sans"/>
              </a:rPr>
              <a:t>Kartoittaja</a:t>
            </a:r>
            <a:r>
              <a:rPr lang="en-GB" sz="1800">
                <a:latin typeface="Neue Haas Grotesk Text Pro"/>
                <a:ea typeface="Open Sans"/>
                <a:cs typeface="Open Sans"/>
              </a:rPr>
              <a:t> Jussi Silvennoinen – </a:t>
            </a:r>
            <a:r>
              <a:rPr lang="en-GB" sz="1800" err="1">
                <a:latin typeface="Neue Haas Grotesk Text Pro"/>
                <a:ea typeface="Open Sans"/>
                <a:cs typeface="Open Sans"/>
              </a:rPr>
              <a:t>Tuttua</a:t>
            </a:r>
            <a:r>
              <a:rPr lang="en-GB" sz="1800">
                <a:latin typeface="Neue Haas Grotesk Text Pro"/>
                <a:ea typeface="Open Sans"/>
                <a:cs typeface="Open Sans"/>
              </a:rPr>
              <a:t> </a:t>
            </a:r>
            <a:r>
              <a:rPr lang="en-GB" sz="1800" err="1">
                <a:latin typeface="Neue Haas Grotesk Text Pro"/>
                <a:ea typeface="Open Sans"/>
                <a:cs typeface="Open Sans"/>
              </a:rPr>
              <a:t>laatua</a:t>
            </a:r>
            <a:endParaRPr lang="en-GB" sz="1800">
              <a:latin typeface="Neue Haas Grotesk Text Pro"/>
              <a:ea typeface="Open Sans"/>
              <a:cs typeface="Open Sans"/>
            </a:endParaRPr>
          </a:p>
          <a:p>
            <a:r>
              <a:rPr lang="en-GB" sz="1800">
                <a:latin typeface="Neue Haas Grotesk Text Pro"/>
                <a:ea typeface="Open Sans"/>
                <a:cs typeface="Open Sans"/>
              </a:rPr>
              <a:t>Etelä-</a:t>
            </a:r>
            <a:r>
              <a:rPr lang="en-GB" sz="1800" err="1">
                <a:latin typeface="Neue Haas Grotesk Text Pro"/>
                <a:ea typeface="Open Sans"/>
                <a:cs typeface="Open Sans"/>
              </a:rPr>
              <a:t>savon</a:t>
            </a:r>
            <a:r>
              <a:rPr lang="en-GB" sz="1800">
                <a:latin typeface="Neue Haas Grotesk Text Pro"/>
                <a:ea typeface="Open Sans"/>
                <a:cs typeface="Open Sans"/>
              </a:rPr>
              <a:t> </a:t>
            </a:r>
            <a:r>
              <a:rPr lang="en-GB" sz="1800" err="1">
                <a:latin typeface="Neue Haas Grotesk Text Pro"/>
                <a:ea typeface="Open Sans"/>
                <a:cs typeface="Open Sans"/>
              </a:rPr>
              <a:t>alueen</a:t>
            </a:r>
            <a:r>
              <a:rPr lang="en-GB" sz="1800">
                <a:latin typeface="Neue Haas Grotesk Text Pro"/>
                <a:ea typeface="Open Sans"/>
                <a:cs typeface="Open Sans"/>
              </a:rPr>
              <a:t> </a:t>
            </a:r>
            <a:r>
              <a:rPr lang="fi-FI" sz="1800">
                <a:latin typeface="Neue Haas Grotesk Text Pro"/>
                <a:ea typeface="Open Sans"/>
                <a:cs typeface="Open Sans"/>
              </a:rPr>
              <a:t>monipuolinen maasto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fi-FI" sz="1600">
                <a:latin typeface="Open Sans"/>
                <a:ea typeface="Open Sans"/>
                <a:cs typeface="Open Sans"/>
              </a:rPr>
              <a:t>Pääosin </a:t>
            </a:r>
            <a:r>
              <a:rPr lang="fi-FI" sz="1600" err="1">
                <a:latin typeface="Open Sans"/>
                <a:ea typeface="Open Sans"/>
                <a:cs typeface="Open Sans"/>
              </a:rPr>
              <a:t>kulkukeploisuudeltaan</a:t>
            </a:r>
            <a:r>
              <a:rPr lang="fi-FI" sz="1600">
                <a:latin typeface="Open Sans"/>
                <a:ea typeface="Open Sans"/>
                <a:cs typeface="Open Sans"/>
              </a:rPr>
              <a:t> hyvää, mutta paikoin melko raskasta. Korkeuseroja, tasaisempia ja nopeampia alueita löytyy. </a:t>
            </a:r>
            <a:r>
              <a:rPr lang="fi-FI" sz="1600" err="1">
                <a:latin typeface="Open Sans"/>
                <a:ea typeface="Open Sans"/>
                <a:cs typeface="Open Sans"/>
              </a:rPr>
              <a:t>Kilpailukeskusen</a:t>
            </a:r>
            <a:r>
              <a:rPr lang="fi-FI" sz="1600">
                <a:latin typeface="Open Sans"/>
                <a:ea typeface="Open Sans"/>
                <a:cs typeface="Open Sans"/>
              </a:rPr>
              <a:t> läheisyydessä paljon pientä mäkeä.</a:t>
            </a:r>
          </a:p>
          <a:p>
            <a:r>
              <a:rPr lang="fi-FI" sz="1800">
                <a:latin typeface="Neue Haas Grotesk Text Pro"/>
                <a:ea typeface="Open Sans"/>
                <a:cs typeface="Open Sans"/>
              </a:rPr>
              <a:t> Aurinko laskee la klo 23.01 ja nousee su 15.6. klo 3.21</a:t>
            </a:r>
          </a:p>
          <a:p>
            <a:r>
              <a:rPr lang="en-US" err="1">
                <a:latin typeface="Neue Haas Grotesk Text Pro"/>
                <a:ea typeface="Open Sans"/>
                <a:cs typeface="Open Sans"/>
              </a:rPr>
              <a:t>Itse</a:t>
            </a:r>
            <a:r>
              <a:rPr lang="en-US">
                <a:latin typeface="Neue Haas Grotesk Text Pro"/>
                <a:ea typeface="Open Sans"/>
                <a:cs typeface="Open Sans"/>
              </a:rPr>
              <a:t> </a:t>
            </a:r>
            <a:r>
              <a:rPr lang="en-US" err="1">
                <a:latin typeface="Neue Haas Grotesk Text Pro"/>
                <a:ea typeface="Open Sans"/>
                <a:cs typeface="Open Sans"/>
              </a:rPr>
              <a:t>samassa</a:t>
            </a:r>
            <a:r>
              <a:rPr lang="en-US">
                <a:latin typeface="Neue Haas Grotesk Text Pro"/>
                <a:ea typeface="Open Sans"/>
                <a:cs typeface="Open Sans"/>
              </a:rPr>
              <a:t> </a:t>
            </a:r>
            <a:r>
              <a:rPr lang="en-US" err="1">
                <a:latin typeface="Neue Haas Grotesk Text Pro"/>
                <a:ea typeface="Open Sans"/>
                <a:cs typeface="Open Sans"/>
              </a:rPr>
              <a:t>maastossa</a:t>
            </a:r>
            <a:r>
              <a:rPr lang="en-US">
                <a:latin typeface="Neue Haas Grotesk Text Pro"/>
                <a:ea typeface="Open Sans"/>
                <a:cs typeface="Open Sans"/>
              </a:rPr>
              <a:t> </a:t>
            </a:r>
            <a:r>
              <a:rPr lang="en-US" err="1">
                <a:latin typeface="Neue Haas Grotesk Text Pro"/>
                <a:ea typeface="Open Sans"/>
                <a:cs typeface="Open Sans"/>
              </a:rPr>
              <a:t>ei</a:t>
            </a:r>
            <a:r>
              <a:rPr lang="en-US">
                <a:latin typeface="Neue Haas Grotesk Text Pro"/>
                <a:ea typeface="Open Sans"/>
                <a:cs typeface="Open Sans"/>
              </a:rPr>
              <a:t> </a:t>
            </a:r>
            <a:r>
              <a:rPr lang="en-US" err="1">
                <a:latin typeface="Neue Haas Grotesk Text Pro"/>
                <a:ea typeface="Open Sans"/>
                <a:cs typeface="Open Sans"/>
              </a:rPr>
              <a:t>ennen</a:t>
            </a:r>
            <a:r>
              <a:rPr lang="en-US">
                <a:latin typeface="Neue Haas Grotesk Text Pro"/>
                <a:ea typeface="Open Sans"/>
                <a:cs typeface="Open Sans"/>
              </a:rPr>
              <a:t> ole </a:t>
            </a:r>
            <a:r>
              <a:rPr lang="en-US" err="1">
                <a:latin typeface="Neue Haas Grotesk Text Pro"/>
                <a:ea typeface="Open Sans"/>
                <a:cs typeface="Open Sans"/>
              </a:rPr>
              <a:t>ollut</a:t>
            </a:r>
            <a:r>
              <a:rPr lang="en-US">
                <a:latin typeface="Neue Haas Grotesk Text Pro"/>
                <a:ea typeface="Open Sans"/>
                <a:cs typeface="Open Sans"/>
              </a:rPr>
              <a:t> </a:t>
            </a:r>
            <a:r>
              <a:rPr lang="en-US" err="1">
                <a:latin typeface="Neue Haas Grotesk Text Pro"/>
                <a:ea typeface="Open Sans"/>
                <a:cs typeface="Open Sans"/>
              </a:rPr>
              <a:t>kisoja</a:t>
            </a:r>
            <a:r>
              <a:rPr lang="en-US">
                <a:latin typeface="Neue Haas Grotesk Text Pro"/>
                <a:ea typeface="Open Sans"/>
                <a:cs typeface="Open Sans"/>
              </a:rPr>
              <a:t>, </a:t>
            </a:r>
            <a:r>
              <a:rPr lang="en-US" err="1">
                <a:latin typeface="Neue Haas Grotesk Text Pro"/>
                <a:ea typeface="Open Sans"/>
                <a:cs typeface="Open Sans"/>
              </a:rPr>
              <a:t>mutta</a:t>
            </a:r>
            <a:r>
              <a:rPr lang="en-US">
                <a:latin typeface="Neue Haas Grotesk Text Pro"/>
                <a:ea typeface="Open Sans"/>
                <a:cs typeface="Open Sans"/>
              </a:rPr>
              <a:t> 6km </a:t>
            </a:r>
            <a:r>
              <a:rPr lang="en-US" err="1">
                <a:latin typeface="Neue Haas Grotesk Text Pro"/>
                <a:ea typeface="Open Sans"/>
                <a:cs typeface="Open Sans"/>
              </a:rPr>
              <a:t>kilpailukeskusesta</a:t>
            </a:r>
            <a:r>
              <a:rPr lang="en-US">
                <a:latin typeface="Neue Haas Grotesk Text Pro"/>
                <a:ea typeface="Open Sans"/>
                <a:cs typeface="Open Sans"/>
              </a:rPr>
              <a:t> </a:t>
            </a:r>
            <a:r>
              <a:rPr lang="en-US" err="1">
                <a:latin typeface="Neue Haas Grotesk Text Pro"/>
                <a:ea typeface="Open Sans"/>
                <a:cs typeface="Open Sans"/>
              </a:rPr>
              <a:t>järjestettiiin</a:t>
            </a:r>
            <a:r>
              <a:rPr lang="en-US">
                <a:latin typeface="Neue Haas Grotesk Text Pro"/>
                <a:ea typeface="Open Sans"/>
                <a:cs typeface="Open Sans"/>
              </a:rPr>
              <a:t> </a:t>
            </a:r>
            <a:r>
              <a:rPr lang="en-US" err="1">
                <a:latin typeface="Neue Haas Grotesk Text Pro"/>
                <a:ea typeface="Open Sans"/>
                <a:cs typeface="Open Sans"/>
              </a:rPr>
              <a:t>viime</a:t>
            </a:r>
            <a:r>
              <a:rPr lang="en-US">
                <a:latin typeface="Neue Haas Grotesk Text Pro"/>
                <a:ea typeface="Open Sans"/>
                <a:cs typeface="Open Sans"/>
              </a:rPr>
              <a:t> </a:t>
            </a:r>
            <a:r>
              <a:rPr lang="en-US" err="1">
                <a:latin typeface="Neue Haas Grotesk Text Pro"/>
                <a:ea typeface="Open Sans"/>
                <a:cs typeface="Open Sans"/>
              </a:rPr>
              <a:t>vuonna</a:t>
            </a:r>
            <a:r>
              <a:rPr lang="en-US">
                <a:latin typeface="Neue Haas Grotesk Text Pro"/>
                <a:ea typeface="Open Sans"/>
                <a:cs typeface="Open Sans"/>
              </a:rPr>
              <a:t> </a:t>
            </a:r>
            <a:r>
              <a:rPr lang="en-US" err="1">
                <a:latin typeface="Neue Haas Grotesk Text Pro"/>
                <a:ea typeface="Open Sans"/>
                <a:cs typeface="Open Sans"/>
              </a:rPr>
              <a:t>esi-jukola</a:t>
            </a:r>
            <a:r>
              <a:rPr lang="en-US">
                <a:latin typeface="Neue Haas Grotesk Text Pro"/>
                <a:ea typeface="Open Sans"/>
                <a:cs typeface="Open Sans"/>
              </a:rPr>
              <a:t>, ja </a:t>
            </a:r>
            <a:r>
              <a:rPr lang="en-US" err="1">
                <a:latin typeface="Neue Haas Grotesk Text Pro"/>
                <a:ea typeface="Open Sans"/>
                <a:cs typeface="Open Sans"/>
              </a:rPr>
              <a:t>samassa</a:t>
            </a:r>
            <a:r>
              <a:rPr lang="en-US">
                <a:latin typeface="Neue Haas Grotesk Text Pro"/>
                <a:ea typeface="Open Sans"/>
                <a:cs typeface="Open Sans"/>
              </a:rPr>
              <a:t> </a:t>
            </a:r>
            <a:r>
              <a:rPr lang="en-US" err="1">
                <a:latin typeface="Neue Haas Grotesk Text Pro"/>
                <a:ea typeface="Open Sans"/>
                <a:cs typeface="Open Sans"/>
              </a:rPr>
              <a:t>yksi</a:t>
            </a:r>
            <a:r>
              <a:rPr lang="en-US">
                <a:latin typeface="Neue Haas Grotesk Text Pro"/>
                <a:ea typeface="Open Sans"/>
                <a:cs typeface="Open Sans"/>
              </a:rPr>
              <a:t> </a:t>
            </a:r>
            <a:r>
              <a:rPr lang="en-US" err="1">
                <a:latin typeface="Neue Haas Grotesk Text Pro"/>
                <a:ea typeface="Open Sans"/>
                <a:cs typeface="Open Sans"/>
              </a:rPr>
              <a:t>viestiliigan</a:t>
            </a:r>
            <a:r>
              <a:rPr lang="en-US">
                <a:latin typeface="Neue Haas Grotesk Text Pro"/>
                <a:ea typeface="Open Sans"/>
                <a:cs typeface="Open Sans"/>
              </a:rPr>
              <a:t> </a:t>
            </a:r>
            <a:r>
              <a:rPr lang="en-US" err="1">
                <a:latin typeface="Neue Haas Grotesk Text Pro"/>
                <a:ea typeface="Open Sans"/>
                <a:cs typeface="Open Sans"/>
              </a:rPr>
              <a:t>kilpailu</a:t>
            </a:r>
            <a:r>
              <a:rPr lang="en-US">
                <a:latin typeface="Neue Haas Grotesk Text Pro"/>
                <a:ea typeface="Open Sans"/>
                <a:cs typeface="Open Sans"/>
              </a:rPr>
              <a:t>. </a:t>
            </a:r>
            <a:r>
              <a:rPr lang="fi-FI" sz="1800">
                <a:latin typeface="Neue Haas Grotesk Text Pro"/>
                <a:ea typeface="Open Sans"/>
                <a:cs typeface="Open Sans"/>
                <a:hlinkClick r:id="rId4"/>
              </a:rPr>
              <a:t>Kisasivut molemmille</a:t>
            </a:r>
            <a:endParaRPr lang="fi-FI" sz="1800">
              <a:latin typeface="Neue Haas Grotesk Text Pro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863123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B76C8-4D6A-A095-53AB-ED7FC24E8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/>
              <a:t>Tehtävät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6DA5B-DDB0-6D2C-62EA-E3B9C464B3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1687654"/>
            <a:ext cx="10653579" cy="332073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sz="3200" err="1">
                <a:latin typeface="Neue Haas Grotesk Text Pro"/>
                <a:ea typeface="Open Sans"/>
                <a:cs typeface="Open Sans"/>
              </a:rPr>
              <a:t>Käy</a:t>
            </a:r>
            <a:r>
              <a:rPr lang="en-GB" sz="3200">
                <a:latin typeface="Neue Haas Grotesk Text Pro"/>
                <a:ea typeface="Open Sans"/>
                <a:cs typeface="Open Sans"/>
              </a:rPr>
              <a:t> </a:t>
            </a:r>
            <a:r>
              <a:rPr lang="en-GB" sz="3200" err="1">
                <a:latin typeface="Neue Haas Grotesk Text Pro"/>
                <a:ea typeface="Open Sans"/>
                <a:cs typeface="Open Sans"/>
              </a:rPr>
              <a:t>tarkasti</a:t>
            </a:r>
            <a:r>
              <a:rPr lang="en-GB" sz="3200">
                <a:latin typeface="Neue Haas Grotesk Text Pro"/>
                <a:ea typeface="Open Sans"/>
                <a:cs typeface="Open Sans"/>
              </a:rPr>
              <a:t> </a:t>
            </a:r>
            <a:r>
              <a:rPr lang="en-GB" sz="3200" err="1">
                <a:latin typeface="Neue Haas Grotesk Text Pro"/>
                <a:ea typeface="Open Sans"/>
                <a:cs typeface="Open Sans"/>
              </a:rPr>
              <a:t>läpi</a:t>
            </a:r>
            <a:r>
              <a:rPr lang="en-GB" sz="3200">
                <a:latin typeface="Neue Haas Grotesk Text Pro"/>
                <a:ea typeface="Open Sans"/>
                <a:cs typeface="Open Sans"/>
              </a:rPr>
              <a:t>, </a:t>
            </a:r>
            <a:r>
              <a:rPr lang="en-GB" sz="3200" err="1">
                <a:latin typeface="Neue Haas Grotesk Text Pro"/>
                <a:ea typeface="Open Sans"/>
                <a:cs typeface="Open Sans"/>
              </a:rPr>
              <a:t>yksi</a:t>
            </a:r>
            <a:r>
              <a:rPr lang="en-GB" sz="3200">
                <a:latin typeface="Neue Haas Grotesk Text Pro"/>
                <a:ea typeface="Open Sans"/>
                <a:cs typeface="Open Sans"/>
              </a:rPr>
              <a:t> </a:t>
            </a:r>
            <a:r>
              <a:rPr lang="en-GB" sz="3200" err="1">
                <a:latin typeface="Neue Haas Grotesk Text Pro"/>
                <a:ea typeface="Open Sans"/>
                <a:cs typeface="Open Sans"/>
              </a:rPr>
              <a:t>tärkeimmistä</a:t>
            </a:r>
            <a:r>
              <a:rPr lang="en-GB" sz="3200">
                <a:latin typeface="Neue Haas Grotesk Text Pro"/>
                <a:ea typeface="Open Sans"/>
                <a:cs typeface="Open Sans"/>
              </a:rPr>
              <a:t> </a:t>
            </a:r>
            <a:r>
              <a:rPr lang="en-GB" sz="3200" err="1">
                <a:latin typeface="Neue Haas Grotesk Text Pro"/>
                <a:ea typeface="Open Sans"/>
                <a:cs typeface="Open Sans"/>
              </a:rPr>
              <a:t>kisoista</a:t>
            </a:r>
            <a:endParaRPr lang="en-GB" sz="3200">
              <a:latin typeface="Neue Haas Grotesk Text Pro"/>
              <a:ea typeface="Open Sans"/>
              <a:cs typeface="Open Sans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GB" sz="2800">
                <a:latin typeface="Neue Haas Grotesk Text Pro"/>
                <a:ea typeface="Open Sans"/>
                <a:cs typeface="Open Sans"/>
              </a:rPr>
              <a:t>Miten </a:t>
            </a:r>
            <a:r>
              <a:rPr lang="en-GB" sz="2800" err="1">
                <a:latin typeface="Neue Haas Grotesk Text Pro"/>
                <a:ea typeface="Open Sans"/>
                <a:cs typeface="Open Sans"/>
              </a:rPr>
              <a:t>menisit</a:t>
            </a:r>
            <a:r>
              <a:rPr lang="en-GB" sz="2800">
                <a:latin typeface="Neue Haas Grotesk Text Pro"/>
                <a:ea typeface="Open Sans"/>
                <a:cs typeface="Open Sans"/>
              </a:rPr>
              <a:t> </a:t>
            </a:r>
            <a:r>
              <a:rPr lang="en-GB" sz="2800" err="1">
                <a:latin typeface="Neue Haas Grotesk Text Pro"/>
                <a:ea typeface="Open Sans"/>
                <a:cs typeface="Open Sans"/>
              </a:rPr>
              <a:t>ja</a:t>
            </a:r>
            <a:r>
              <a:rPr lang="en-GB" sz="2800">
                <a:latin typeface="Neue Haas Grotesk Text Pro"/>
                <a:ea typeface="Open Sans"/>
                <a:cs typeface="Open Sans"/>
              </a:rPr>
              <a:t> </a:t>
            </a:r>
            <a:r>
              <a:rPr lang="en-GB" sz="2800" err="1">
                <a:latin typeface="Neue Haas Grotesk Text Pro"/>
                <a:ea typeface="Open Sans"/>
                <a:cs typeface="Open Sans"/>
              </a:rPr>
              <a:t>mikä</a:t>
            </a:r>
            <a:r>
              <a:rPr lang="en-GB" sz="2800">
                <a:latin typeface="Neue Haas Grotesk Text Pro"/>
                <a:ea typeface="Open Sans"/>
                <a:cs typeface="Open Sans"/>
              </a:rPr>
              <a:t> </a:t>
            </a:r>
            <a:r>
              <a:rPr lang="en-GB" sz="2800" err="1">
                <a:latin typeface="Neue Haas Grotesk Text Pro"/>
                <a:ea typeface="Open Sans"/>
                <a:cs typeface="Open Sans"/>
              </a:rPr>
              <a:t>rastivälillä</a:t>
            </a:r>
            <a:r>
              <a:rPr lang="en-GB" sz="2800">
                <a:latin typeface="Neue Haas Grotesk Text Pro"/>
                <a:ea typeface="Open Sans"/>
                <a:cs typeface="Open Sans"/>
              </a:rPr>
              <a:t> </a:t>
            </a:r>
            <a:r>
              <a:rPr lang="en-GB" sz="2800" err="1">
                <a:latin typeface="Neue Haas Grotesk Text Pro"/>
                <a:ea typeface="Open Sans"/>
                <a:cs typeface="Open Sans"/>
              </a:rPr>
              <a:t>tärkeää</a:t>
            </a:r>
            <a:r>
              <a:rPr lang="en-GB" sz="2800">
                <a:latin typeface="Neue Haas Grotesk Text Pro"/>
                <a:ea typeface="Open Sans"/>
                <a:cs typeface="Open Sans"/>
              </a:rPr>
              <a:t>?</a:t>
            </a:r>
          </a:p>
          <a:p>
            <a:r>
              <a:rPr lang="en-GB" sz="3200">
                <a:latin typeface="Neue Haas Grotesk Text Pro"/>
                <a:ea typeface="Open Sans"/>
                <a:cs typeface="Open Sans"/>
              </a:rPr>
              <a:t>Ota </a:t>
            </a:r>
            <a:r>
              <a:rPr lang="en-GB" sz="3200" err="1">
                <a:latin typeface="Neue Haas Grotesk Text Pro"/>
                <a:ea typeface="Open Sans"/>
                <a:cs typeface="Open Sans"/>
              </a:rPr>
              <a:t>vastaukset</a:t>
            </a:r>
            <a:r>
              <a:rPr lang="en-GB" sz="3200">
                <a:latin typeface="Neue Haas Grotesk Text Pro"/>
                <a:ea typeface="Open Sans"/>
                <a:cs typeface="Open Sans"/>
              </a:rPr>
              <a:t> </a:t>
            </a:r>
            <a:r>
              <a:rPr lang="en-GB" sz="3200" err="1">
                <a:latin typeface="Neue Haas Grotesk Text Pro"/>
                <a:ea typeface="Open Sans"/>
                <a:cs typeface="Open Sans"/>
              </a:rPr>
              <a:t>ylös</a:t>
            </a:r>
            <a:r>
              <a:rPr lang="en-GB" sz="3200">
                <a:latin typeface="Neue Haas Grotesk Text Pro"/>
                <a:ea typeface="Open Sans"/>
                <a:cs typeface="Open Sans"/>
              </a:rPr>
              <a:t>, </a:t>
            </a:r>
            <a:r>
              <a:rPr lang="en-GB" sz="3200" err="1">
                <a:latin typeface="Neue Haas Grotesk Text Pro"/>
                <a:ea typeface="Open Sans"/>
                <a:cs typeface="Open Sans"/>
              </a:rPr>
              <a:t>ja</a:t>
            </a:r>
            <a:r>
              <a:rPr lang="en-GB" sz="3200">
                <a:latin typeface="Neue Haas Grotesk Text Pro"/>
                <a:ea typeface="Open Sans"/>
                <a:cs typeface="Open Sans"/>
              </a:rPr>
              <a:t> </a:t>
            </a:r>
            <a:r>
              <a:rPr lang="en-GB" sz="3200" err="1">
                <a:latin typeface="Neue Haas Grotesk Text Pro"/>
                <a:ea typeface="Open Sans"/>
                <a:cs typeface="Open Sans"/>
              </a:rPr>
              <a:t>tarkista</a:t>
            </a:r>
            <a:r>
              <a:rPr lang="en-GB" sz="3200">
                <a:latin typeface="Neue Haas Grotesk Text Pro"/>
                <a:ea typeface="Open Sans"/>
                <a:cs typeface="Open Sans"/>
              </a:rPr>
              <a:t> </a:t>
            </a:r>
            <a:r>
              <a:rPr lang="en-GB" sz="3200" err="1">
                <a:latin typeface="Neue Haas Grotesk Text Pro"/>
                <a:ea typeface="Open Sans"/>
                <a:cs typeface="Open Sans"/>
              </a:rPr>
              <a:t>gps</a:t>
            </a:r>
            <a:r>
              <a:rPr lang="en-GB" sz="3200">
                <a:latin typeface="Neue Haas Grotesk Text Pro"/>
                <a:ea typeface="Open Sans"/>
                <a:cs typeface="Open Sans"/>
              </a:rPr>
              <a:t> </a:t>
            </a:r>
            <a:r>
              <a:rPr lang="en-GB" sz="3200" err="1">
                <a:latin typeface="Neue Haas Grotesk Text Pro"/>
                <a:ea typeface="Open Sans"/>
                <a:cs typeface="Open Sans"/>
              </a:rPr>
              <a:t>mistä</a:t>
            </a:r>
            <a:r>
              <a:rPr lang="en-GB" sz="3200">
                <a:latin typeface="Neue Haas Grotesk Text Pro"/>
                <a:ea typeface="Open Sans"/>
                <a:cs typeface="Open Sans"/>
              </a:rPr>
              <a:t> </a:t>
            </a:r>
            <a:r>
              <a:rPr lang="en-GB" sz="3200" err="1">
                <a:latin typeface="Neue Haas Grotesk Text Pro"/>
                <a:ea typeface="Open Sans"/>
                <a:cs typeface="Open Sans"/>
              </a:rPr>
              <a:t>nopeimmat</a:t>
            </a:r>
            <a:r>
              <a:rPr lang="en-GB" sz="3200">
                <a:latin typeface="Neue Haas Grotesk Text Pro"/>
                <a:ea typeface="Open Sans"/>
                <a:cs typeface="Open Sans"/>
              </a:rPr>
              <a:t> </a:t>
            </a:r>
            <a:r>
              <a:rPr lang="en-GB" sz="3200" err="1">
                <a:latin typeface="Neue Haas Grotesk Text Pro"/>
                <a:ea typeface="Open Sans"/>
                <a:cs typeface="Open Sans"/>
              </a:rPr>
              <a:t>menneet</a:t>
            </a:r>
            <a:endParaRPr lang="en-GB" sz="3200">
              <a:latin typeface="Neue Haas Grotesk Text Pro"/>
              <a:ea typeface="Open Sans"/>
              <a:cs typeface="Open Sans"/>
            </a:endParaRPr>
          </a:p>
          <a:p>
            <a:r>
              <a:rPr lang="en-GB" sz="3200" err="1">
                <a:latin typeface="Neue Haas Grotesk Text Pro"/>
                <a:ea typeface="Open Sans"/>
                <a:cs typeface="Open Sans"/>
              </a:rPr>
              <a:t>Käy</a:t>
            </a:r>
            <a:r>
              <a:rPr lang="en-GB" sz="3200">
                <a:latin typeface="Neue Haas Grotesk Text Pro"/>
                <a:ea typeface="Open Sans"/>
                <a:cs typeface="Open Sans"/>
              </a:rPr>
              <a:t> </a:t>
            </a:r>
            <a:r>
              <a:rPr lang="en-GB" sz="3200" err="1">
                <a:latin typeface="Neue Haas Grotesk Text Pro"/>
                <a:ea typeface="Open Sans"/>
                <a:cs typeface="Open Sans"/>
              </a:rPr>
              <a:t>vaikka</a:t>
            </a:r>
            <a:r>
              <a:rPr lang="en-GB" sz="3200">
                <a:latin typeface="Neue Haas Grotesk Text Pro"/>
                <a:ea typeface="Open Sans"/>
                <a:cs typeface="Open Sans"/>
              </a:rPr>
              <a:t> </a:t>
            </a:r>
            <a:r>
              <a:rPr lang="en-GB" sz="3200" err="1">
                <a:latin typeface="Neue Haas Grotesk Text Pro"/>
                <a:ea typeface="Open Sans"/>
                <a:cs typeface="Open Sans"/>
              </a:rPr>
              <a:t>kaverin</a:t>
            </a:r>
            <a:r>
              <a:rPr lang="en-GB" sz="3200">
                <a:latin typeface="Neue Haas Grotesk Text Pro"/>
                <a:ea typeface="Open Sans"/>
                <a:cs typeface="Open Sans"/>
              </a:rPr>
              <a:t> </a:t>
            </a:r>
            <a:r>
              <a:rPr lang="en-GB" sz="3200" err="1">
                <a:latin typeface="Neue Haas Grotesk Text Pro"/>
                <a:ea typeface="Open Sans"/>
                <a:cs typeface="Open Sans"/>
              </a:rPr>
              <a:t>kanssa</a:t>
            </a:r>
            <a:r>
              <a:rPr lang="en-GB" sz="3200">
                <a:latin typeface="Neue Haas Grotesk Text Pro"/>
                <a:ea typeface="Open Sans"/>
                <a:cs typeface="Open Sans"/>
              </a:rPr>
              <a:t> </a:t>
            </a:r>
            <a:r>
              <a:rPr lang="en-GB" sz="3200" err="1">
                <a:latin typeface="Neue Haas Grotesk Text Pro"/>
                <a:ea typeface="Open Sans"/>
                <a:cs typeface="Open Sans"/>
              </a:rPr>
              <a:t>läpi</a:t>
            </a:r>
            <a:r>
              <a:rPr lang="en-GB" sz="3200">
                <a:latin typeface="Neue Haas Grotesk Text Pro"/>
                <a:ea typeface="Open Sans"/>
                <a:cs typeface="Open Sans"/>
              </a:rPr>
              <a:t> </a:t>
            </a:r>
          </a:p>
          <a:p>
            <a:r>
              <a:rPr lang="en-GB" sz="3200" err="1">
                <a:latin typeface="Neue Haas Grotesk Text Pro"/>
                <a:ea typeface="Open Sans"/>
                <a:cs typeface="Open Sans"/>
              </a:rPr>
              <a:t>Valmistaudu</a:t>
            </a:r>
            <a:r>
              <a:rPr lang="en-GB" sz="3200">
                <a:latin typeface="Neue Haas Grotesk Text Pro"/>
                <a:ea typeface="Open Sans"/>
                <a:cs typeface="Open Sans"/>
              </a:rPr>
              <a:t> </a:t>
            </a:r>
            <a:r>
              <a:rPr lang="en-GB" sz="3200" err="1">
                <a:latin typeface="Neue Haas Grotesk Text Pro"/>
                <a:ea typeface="Open Sans"/>
                <a:cs typeface="Open Sans"/>
              </a:rPr>
              <a:t>käymään</a:t>
            </a:r>
            <a:r>
              <a:rPr lang="en-GB" sz="3200">
                <a:latin typeface="Neue Haas Grotesk Text Pro"/>
                <a:ea typeface="Open Sans"/>
                <a:cs typeface="Open Sans"/>
              </a:rPr>
              <a:t> </a:t>
            </a:r>
            <a:r>
              <a:rPr lang="en-GB" sz="3200" err="1">
                <a:latin typeface="Neue Haas Grotesk Text Pro"/>
                <a:ea typeface="Open Sans"/>
                <a:cs typeface="Open Sans"/>
              </a:rPr>
              <a:t>yhdessä</a:t>
            </a:r>
            <a:r>
              <a:rPr lang="en-GB" sz="3200">
                <a:latin typeface="Neue Haas Grotesk Text Pro"/>
                <a:ea typeface="Open Sans"/>
                <a:cs typeface="Open Sans"/>
              </a:rPr>
              <a:t> </a:t>
            </a:r>
            <a:r>
              <a:rPr lang="en-GB" sz="3200" err="1">
                <a:latin typeface="Neue Haas Grotesk Text Pro"/>
                <a:ea typeface="Open Sans"/>
                <a:cs typeface="Open Sans"/>
              </a:rPr>
              <a:t>läpi</a:t>
            </a:r>
            <a:endParaRPr lang="en-GB" sz="3200">
              <a:latin typeface="Neue Haas Grotesk Text Pro"/>
              <a:ea typeface="Open Sans"/>
              <a:cs typeface="Open Sans"/>
            </a:endParaRPr>
          </a:p>
          <a:p>
            <a:endParaRPr lang="en-GB" sz="2800">
              <a:latin typeface="Neue Haas Grotesk Text Pro"/>
              <a:ea typeface="Open Sans"/>
              <a:cs typeface="Open Sans"/>
            </a:endParaRPr>
          </a:p>
          <a:p>
            <a:pPr marL="0" indent="0">
              <a:buNone/>
            </a:pPr>
            <a:endParaRPr lang="en-GB" sz="1800">
              <a:latin typeface="Neue Haas Grotesk Text Pro"/>
              <a:ea typeface="Open Sans"/>
              <a:cs typeface="Open Sans"/>
            </a:endParaRPr>
          </a:p>
          <a:p>
            <a:endParaRPr lang="en-GB" sz="1800">
              <a:latin typeface="Neue Haas Grotesk Text Pro"/>
              <a:ea typeface="Open Sans"/>
              <a:cs typeface="Open Sans"/>
            </a:endParaRPr>
          </a:p>
          <a:p>
            <a:endParaRPr lang="en-GB" sz="1800">
              <a:latin typeface="Neue Haas Grotesk Text Pro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761627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BB0869A-0BE5-B3E9-F73D-2F3691E4D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59D73ED-72C5-8C4D-0E93-28559A68C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114923"/>
            <a:ext cx="4621553" cy="1360728"/>
          </a:xfrm>
        </p:spPr>
        <p:txBody>
          <a:bodyPr anchor="b">
            <a:normAutofit/>
          </a:bodyPr>
          <a:lstStyle/>
          <a:p>
            <a:r>
              <a:rPr lang="en-US" err="1"/>
              <a:t>Tehtävä</a:t>
            </a:r>
            <a:r>
              <a:rPr lang="en-US"/>
              <a:t> 1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6CB4148-BE2F-D7BA-05FE-F9545D0F1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94" y="2584058"/>
            <a:ext cx="4621553" cy="315901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/>
              <a:t>Olet </a:t>
            </a:r>
            <a:r>
              <a:rPr lang="en-US" sz="1800" err="1"/>
              <a:t>ottanut</a:t>
            </a:r>
            <a:r>
              <a:rPr lang="en-US" sz="1800"/>
              <a:t> </a:t>
            </a:r>
            <a:r>
              <a:rPr lang="en-US" sz="1800" err="1"/>
              <a:t>yhteislähdössä</a:t>
            </a:r>
            <a:r>
              <a:rPr lang="en-US" sz="1800"/>
              <a:t> </a:t>
            </a:r>
            <a:r>
              <a:rPr lang="en-US" sz="1800" err="1"/>
              <a:t>kärjen</a:t>
            </a:r>
            <a:r>
              <a:rPr lang="en-US" sz="1800"/>
              <a:t>, </a:t>
            </a:r>
            <a:r>
              <a:rPr lang="en-US" sz="1800" err="1"/>
              <a:t>mutta</a:t>
            </a:r>
            <a:r>
              <a:rPr lang="en-US" sz="1800"/>
              <a:t> et ole </a:t>
            </a:r>
            <a:r>
              <a:rPr lang="en-US" sz="1800" err="1"/>
              <a:t>katsonut</a:t>
            </a:r>
            <a:r>
              <a:rPr lang="en-US" sz="1800"/>
              <a:t> </a:t>
            </a:r>
            <a:r>
              <a:rPr lang="en-US" sz="1800" err="1"/>
              <a:t>karttaa</a:t>
            </a:r>
            <a:r>
              <a:rPr lang="en-US" sz="1800"/>
              <a:t> </a:t>
            </a:r>
            <a:r>
              <a:rPr lang="en-US" sz="1800" err="1"/>
              <a:t>viitoituksella</a:t>
            </a:r>
            <a:r>
              <a:rPr lang="en-US" sz="1800"/>
              <a:t> </a:t>
            </a:r>
            <a:r>
              <a:rPr lang="en-US" sz="1800" err="1"/>
              <a:t>yhtään</a:t>
            </a:r>
            <a:r>
              <a:rPr lang="en-US" sz="1800"/>
              <a:t>.</a:t>
            </a:r>
            <a:endParaRPr lang="en-US"/>
          </a:p>
          <a:p>
            <a:r>
              <a:rPr lang="en-US" sz="1800" err="1"/>
              <a:t>Avattuasi</a:t>
            </a:r>
            <a:r>
              <a:rPr lang="en-US" sz="1800"/>
              <a:t> </a:t>
            </a:r>
            <a:r>
              <a:rPr lang="en-US" sz="1800" err="1"/>
              <a:t>kartan</a:t>
            </a:r>
            <a:r>
              <a:rPr lang="en-US" sz="1800"/>
              <a:t>, </a:t>
            </a:r>
            <a:r>
              <a:rPr lang="en-US" sz="1800" err="1"/>
              <a:t>näet</a:t>
            </a:r>
            <a:r>
              <a:rPr lang="en-US" sz="1800"/>
              <a:t> </a:t>
            </a:r>
            <a:r>
              <a:rPr lang="en-US" sz="1800" err="1"/>
              <a:t>lyhyttä</a:t>
            </a:r>
            <a:r>
              <a:rPr lang="fi-FI" sz="1800"/>
              <a:t> ja </a:t>
            </a:r>
            <a:r>
              <a:rPr lang="fi-FI" sz="1800" err="1"/>
              <a:t>pikkutarkaa</a:t>
            </a:r>
            <a:r>
              <a:rPr lang="fi-FI" sz="1800"/>
              <a:t> väliä.</a:t>
            </a:r>
          </a:p>
          <a:p>
            <a:r>
              <a:rPr lang="fi-FI" sz="1800"/>
              <a:t>Mitä teet?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fi-FI" sz="1600"/>
              <a:t>Mitä ajattelet?/ Miten tsemppaat itseäsi?</a:t>
            </a:r>
          </a:p>
          <a:p>
            <a:r>
              <a:rPr lang="fi-FI" sz="1800"/>
              <a:t>Millaisia valintoja teet?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344AA31-8C57-4B14-287B-D358D52EB4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0772" y="1112123"/>
            <a:ext cx="6859975" cy="4048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745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CBB0869A-0BE5-B3E9-F73D-2F3691E4D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303A0F-D90C-AC72-53A2-27DF5273B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114923"/>
            <a:ext cx="4621553" cy="1360728"/>
          </a:xfrm>
        </p:spPr>
        <p:txBody>
          <a:bodyPr anchor="b">
            <a:normAutofit/>
          </a:bodyPr>
          <a:lstStyle/>
          <a:p>
            <a:r>
              <a:rPr lang="en-US" err="1"/>
              <a:t>Tehtävä</a:t>
            </a:r>
            <a:r>
              <a:rPr lang="en-US"/>
              <a:t> 2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EAEB1A8-B848-055E-8D8B-45BC9FA42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2584058"/>
            <a:ext cx="4621553" cy="315901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err="1"/>
              <a:t>Selvisit</a:t>
            </a:r>
            <a:r>
              <a:rPr lang="en-US" sz="1800"/>
              <a:t> </a:t>
            </a:r>
            <a:r>
              <a:rPr lang="en-US" sz="1800" err="1"/>
              <a:t>alusta</a:t>
            </a:r>
            <a:r>
              <a:rPr lang="en-US" sz="1800"/>
              <a:t> ja </a:t>
            </a:r>
            <a:r>
              <a:rPr lang="en-US" sz="1800" err="1"/>
              <a:t>tipuit</a:t>
            </a:r>
            <a:r>
              <a:rPr lang="en-US" sz="1800"/>
              <a:t> vain 10 </a:t>
            </a:r>
            <a:r>
              <a:rPr lang="en-US" sz="1800" err="1"/>
              <a:t>sijaa</a:t>
            </a:r>
            <a:endParaRPr lang="en-US" sz="1800"/>
          </a:p>
          <a:p>
            <a:r>
              <a:rPr lang="en-US" sz="1800" err="1"/>
              <a:t>Eteesi</a:t>
            </a:r>
            <a:r>
              <a:rPr lang="en-US" sz="1800"/>
              <a:t> </a:t>
            </a:r>
            <a:r>
              <a:rPr lang="en-US" sz="1800" err="1"/>
              <a:t>avautuu</a:t>
            </a:r>
            <a:r>
              <a:rPr lang="en-US" sz="1800"/>
              <a:t> kisan </a:t>
            </a:r>
            <a:r>
              <a:rPr lang="en-US" sz="1800" err="1"/>
              <a:t>ensinmäinen</a:t>
            </a:r>
            <a:r>
              <a:rPr lang="en-US" sz="1800"/>
              <a:t> </a:t>
            </a:r>
            <a:r>
              <a:rPr lang="en-US" sz="1800" err="1"/>
              <a:t>pitkä</a:t>
            </a:r>
            <a:r>
              <a:rPr lang="en-US" sz="1800"/>
              <a:t> </a:t>
            </a:r>
            <a:r>
              <a:rPr lang="en-US" sz="1800" err="1"/>
              <a:t>väli</a:t>
            </a:r>
            <a:endParaRPr lang="en-US" sz="1800"/>
          </a:p>
          <a:p>
            <a:r>
              <a:rPr lang="en-US" sz="1800" err="1"/>
              <a:t>Mikä</a:t>
            </a:r>
            <a:r>
              <a:rPr lang="en-US" sz="1800"/>
              <a:t> on </a:t>
            </a:r>
            <a:r>
              <a:rPr lang="en-US" sz="1800" err="1"/>
              <a:t>reitinvalintasi</a:t>
            </a:r>
            <a:r>
              <a:rPr lang="en-US" sz="1800"/>
              <a:t>? </a:t>
            </a:r>
            <a:r>
              <a:rPr lang="en-US" sz="1800" err="1"/>
              <a:t>Kierrätkö</a:t>
            </a:r>
            <a:r>
              <a:rPr lang="en-US" sz="1800"/>
              <a:t> </a:t>
            </a:r>
            <a:r>
              <a:rPr lang="en-US" sz="1800" err="1"/>
              <a:t>tietä</a:t>
            </a:r>
            <a:r>
              <a:rPr lang="en-US" sz="1800"/>
              <a:t> </a:t>
            </a:r>
            <a:r>
              <a:rPr lang="en-US" sz="1800" err="1"/>
              <a:t>vai</a:t>
            </a:r>
            <a:r>
              <a:rPr lang="en-US" sz="1800"/>
              <a:t> </a:t>
            </a:r>
            <a:r>
              <a:rPr lang="en-US" sz="1800" err="1"/>
              <a:t>lähdetkö</a:t>
            </a:r>
            <a:r>
              <a:rPr lang="en-US" sz="1800"/>
              <a:t> </a:t>
            </a:r>
            <a:r>
              <a:rPr lang="en-US" sz="1800" err="1"/>
              <a:t>rastiviivaa</a:t>
            </a:r>
            <a:r>
              <a:rPr lang="en-US" sz="1800"/>
              <a:t> </a:t>
            </a:r>
            <a:r>
              <a:rPr lang="en-US" sz="1800" err="1"/>
              <a:t>pitkin</a:t>
            </a:r>
            <a:r>
              <a:rPr lang="en-US" sz="1800"/>
              <a:t>?</a:t>
            </a:r>
          </a:p>
          <a:p>
            <a:r>
              <a:rPr lang="en-US" sz="1800"/>
              <a:t>Miten et </a:t>
            </a:r>
            <a:r>
              <a:rPr lang="en-US" sz="1800" err="1"/>
              <a:t>vahingossakaan</a:t>
            </a:r>
            <a:r>
              <a:rPr lang="en-US" sz="1800"/>
              <a:t> </a:t>
            </a:r>
            <a:r>
              <a:rPr lang="en-US" sz="1800" err="1"/>
              <a:t>lähde</a:t>
            </a:r>
            <a:r>
              <a:rPr lang="en-US" sz="1800"/>
              <a:t> </a:t>
            </a:r>
            <a:r>
              <a:rPr lang="en-US" sz="1800" err="1"/>
              <a:t>rastille</a:t>
            </a:r>
            <a:r>
              <a:rPr lang="en-US" sz="1800"/>
              <a:t> 11?</a:t>
            </a:r>
          </a:p>
          <a:p>
            <a:endParaRPr lang="en-US" sz="1800"/>
          </a:p>
          <a:p>
            <a:endParaRPr lang="en-US" sz="1800"/>
          </a:p>
          <a:p>
            <a:endParaRPr lang="en-US" sz="18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FB221C-E04D-D7A1-B1CE-060DDB831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822" y="1400371"/>
            <a:ext cx="6441804" cy="4475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201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2961259D-605E-E200-FF9F-7C8C71D7C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E7294C-BAA0-D0C6-1298-2BD9D06836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420"/>
          <a:stretch/>
        </p:blipFill>
        <p:spPr>
          <a:xfrm>
            <a:off x="7345680" y="10"/>
            <a:ext cx="484632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417A34E-30D9-DE5A-99BA-97C4CA60A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00075"/>
            <a:ext cx="6035040" cy="1529932"/>
          </a:xfrm>
        </p:spPr>
        <p:txBody>
          <a:bodyPr anchor="b">
            <a:normAutofit/>
          </a:bodyPr>
          <a:lstStyle/>
          <a:p>
            <a:r>
              <a:rPr lang="en-US" err="1"/>
              <a:t>Tehtävä</a:t>
            </a:r>
            <a:r>
              <a:rPr lang="en-US"/>
              <a:t> 3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11EF76C-F687-7267-A881-9B91961E7F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2212848"/>
            <a:ext cx="6035040" cy="409651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800"/>
              <a:t>Kisaa on jo juostu paljon, etkä jaksa enää kauaa. Kaksi keskipitkää väliä enää ennen maalia.</a:t>
            </a:r>
          </a:p>
          <a:p>
            <a:r>
              <a:rPr lang="en-US" sz="1800"/>
              <a:t>Miten pelkistät välit sinulle helpommaksi luettavaksi?</a:t>
            </a:r>
          </a:p>
          <a:p>
            <a:r>
              <a:rPr lang="en-US" sz="1800"/>
              <a:t>Miten varmistat, että löydät hyvin rastiympyrään?</a:t>
            </a:r>
          </a:p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20198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CBB0869A-0BE5-B3E9-F73D-2F3691E4D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69C60E-97B4-2400-0503-62E1DBE71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114923"/>
            <a:ext cx="4621553" cy="1360728"/>
          </a:xfrm>
        </p:spPr>
        <p:txBody>
          <a:bodyPr anchor="b">
            <a:normAutofit/>
          </a:bodyPr>
          <a:lstStyle/>
          <a:p>
            <a:r>
              <a:rPr lang="en-US" err="1"/>
              <a:t>Tehtävä</a:t>
            </a:r>
            <a:r>
              <a:rPr lang="en-US"/>
              <a:t> 4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E2761C7-D137-9EBA-4CA7-33A1293E56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2584058"/>
            <a:ext cx="4621553" cy="315901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err="1"/>
              <a:t>Kisakeskusen</a:t>
            </a:r>
            <a:r>
              <a:rPr lang="en-US" sz="1800"/>
              <a:t> </a:t>
            </a:r>
            <a:r>
              <a:rPr lang="en-US" sz="1800" err="1"/>
              <a:t>kaiuttimet</a:t>
            </a:r>
            <a:r>
              <a:rPr lang="en-US" sz="1800"/>
              <a:t> jo </a:t>
            </a:r>
            <a:r>
              <a:rPr lang="en-US" sz="1800" err="1"/>
              <a:t>kuuluvat</a:t>
            </a:r>
            <a:r>
              <a:rPr lang="en-US" sz="1800"/>
              <a:t> </a:t>
            </a:r>
            <a:r>
              <a:rPr lang="en-US" sz="1800" err="1"/>
              <a:t>lähellä</a:t>
            </a:r>
          </a:p>
          <a:p>
            <a:r>
              <a:rPr lang="en-US" sz="1800" err="1"/>
              <a:t>Edessäsi</a:t>
            </a:r>
            <a:r>
              <a:rPr lang="en-US" sz="1800"/>
              <a:t> </a:t>
            </a:r>
            <a:r>
              <a:rPr lang="en-US" sz="1800" err="1"/>
              <a:t>lähes</a:t>
            </a:r>
            <a:r>
              <a:rPr lang="en-US" sz="1800"/>
              <a:t> </a:t>
            </a:r>
            <a:r>
              <a:rPr lang="en-US" sz="1800" err="1"/>
              <a:t>tyhjä</a:t>
            </a:r>
            <a:r>
              <a:rPr lang="en-US" sz="1800"/>
              <a:t> </a:t>
            </a:r>
            <a:r>
              <a:rPr lang="en-US" sz="1800" err="1"/>
              <a:t>väli</a:t>
            </a:r>
          </a:p>
          <a:p>
            <a:r>
              <a:rPr lang="en-US" sz="1800" err="1"/>
              <a:t>Mistä</a:t>
            </a:r>
            <a:r>
              <a:rPr lang="en-US" sz="1800"/>
              <a:t> ja </a:t>
            </a:r>
            <a:r>
              <a:rPr lang="en-US" sz="1800" err="1"/>
              <a:t>miksi</a:t>
            </a:r>
            <a:r>
              <a:rPr lang="en-US" sz="1800"/>
              <a:t>?</a:t>
            </a:r>
          </a:p>
          <a:p>
            <a:r>
              <a:rPr lang="en-US" sz="1800"/>
              <a:t>Miten </a:t>
            </a:r>
            <a:r>
              <a:rPr lang="en-US" sz="1800" err="1"/>
              <a:t>varmistat</a:t>
            </a:r>
            <a:r>
              <a:rPr lang="en-US" sz="1800"/>
              <a:t>, </a:t>
            </a:r>
            <a:r>
              <a:rPr lang="en-US" sz="1800" err="1"/>
              <a:t>että</a:t>
            </a:r>
            <a:r>
              <a:rPr lang="en-US" sz="1800"/>
              <a:t> </a:t>
            </a:r>
            <a:r>
              <a:rPr lang="en-US" sz="1800" err="1"/>
              <a:t>löydät</a:t>
            </a:r>
            <a:r>
              <a:rPr lang="en-US" sz="1800"/>
              <a:t> </a:t>
            </a:r>
            <a:r>
              <a:rPr lang="en-US" sz="1800" err="1"/>
              <a:t>rastin</a:t>
            </a:r>
            <a:r>
              <a:rPr lang="en-US" sz="1800"/>
              <a:t> helposti?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161156-1C4C-91C3-DE57-5A72C304B2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0676" y="1582001"/>
            <a:ext cx="6720584" cy="369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62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7B65277-82C6-6D08-6DCA-4A7DCC3B7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35A39D-DE4A-1973-6FBE-706609FEA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03504"/>
            <a:ext cx="5862396" cy="1527048"/>
          </a:xfrm>
        </p:spPr>
        <p:txBody>
          <a:bodyPr anchor="b">
            <a:normAutofit/>
          </a:bodyPr>
          <a:lstStyle/>
          <a:p>
            <a:r>
              <a:rPr lang="en-US" err="1"/>
              <a:t>Tehtävä</a:t>
            </a:r>
            <a:r>
              <a:rPr lang="en-US"/>
              <a:t> 5 </a:t>
            </a:r>
            <a:endParaRPr lang="en-US" sz="1100"/>
          </a:p>
        </p:txBody>
      </p:sp>
      <p:sp>
        <p:nvSpPr>
          <p:cNvPr id="14" name="Content Placeholder 7">
            <a:extLst>
              <a:ext uri="{FF2B5EF4-FFF2-40B4-BE49-F238E27FC236}">
                <a16:creationId xmlns:a16="http://schemas.microsoft.com/office/drawing/2014/main" id="{4405BE62-A510-1D0E-D6E6-9587BD315C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2212848"/>
            <a:ext cx="5862396" cy="409651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/>
              <a:t>Olet </a:t>
            </a:r>
            <a:r>
              <a:rPr lang="en-US" sz="1800" err="1"/>
              <a:t>juuri</a:t>
            </a:r>
            <a:r>
              <a:rPr lang="en-US" sz="1800"/>
              <a:t> </a:t>
            </a:r>
            <a:r>
              <a:rPr lang="en-US" sz="1800" err="1"/>
              <a:t>pummannut</a:t>
            </a:r>
            <a:r>
              <a:rPr lang="en-US" sz="1800"/>
              <a:t>, ja </a:t>
            </a:r>
            <a:r>
              <a:rPr lang="en-US" sz="1800" err="1"/>
              <a:t>nyt</a:t>
            </a:r>
            <a:r>
              <a:rPr lang="en-US" sz="1800"/>
              <a:t> </a:t>
            </a:r>
            <a:r>
              <a:rPr lang="en-US" sz="1800" err="1"/>
              <a:t>eteesi</a:t>
            </a:r>
            <a:r>
              <a:rPr lang="en-US" sz="1800"/>
              <a:t> </a:t>
            </a:r>
            <a:r>
              <a:rPr lang="en-US" sz="1800" err="1"/>
              <a:t>tyrkytetään</a:t>
            </a:r>
            <a:r>
              <a:rPr lang="en-US" sz="1800"/>
              <a:t> </a:t>
            </a:r>
            <a:r>
              <a:rPr lang="en-US" sz="1800" err="1"/>
              <a:t>pitkää</a:t>
            </a:r>
            <a:r>
              <a:rPr lang="en-US" sz="1800"/>
              <a:t> </a:t>
            </a:r>
            <a:r>
              <a:rPr lang="en-US" sz="1800" err="1"/>
              <a:t>väliä</a:t>
            </a:r>
            <a:r>
              <a:rPr lang="en-US" sz="1800"/>
              <a:t>.</a:t>
            </a:r>
          </a:p>
          <a:p>
            <a:r>
              <a:rPr lang="en-US" sz="1800" err="1"/>
              <a:t>Mistä</a:t>
            </a:r>
            <a:r>
              <a:rPr lang="en-US" sz="1800"/>
              <a:t> ja </a:t>
            </a:r>
            <a:r>
              <a:rPr lang="en-US" sz="1800" err="1"/>
              <a:t>miksi</a:t>
            </a:r>
            <a:r>
              <a:rPr lang="en-US" sz="1800"/>
              <a:t>?</a:t>
            </a:r>
            <a:endParaRPr lang="en-US"/>
          </a:p>
          <a:p>
            <a:r>
              <a:rPr lang="en-US" sz="1800"/>
              <a:t>Miten </a:t>
            </a:r>
            <a:r>
              <a:rPr lang="en-US" sz="1800" err="1"/>
              <a:t>pidät</a:t>
            </a:r>
            <a:r>
              <a:rPr lang="en-US" sz="1800"/>
              <a:t> </a:t>
            </a:r>
            <a:r>
              <a:rPr lang="en-US" sz="1800" err="1"/>
              <a:t>pääsi</a:t>
            </a:r>
            <a:r>
              <a:rPr lang="en-US" sz="1800"/>
              <a:t> </a:t>
            </a:r>
            <a:r>
              <a:rPr lang="en-US" sz="1800" err="1"/>
              <a:t>kylmänä</a:t>
            </a:r>
            <a:r>
              <a:rPr lang="en-US" sz="1800"/>
              <a:t>, </a:t>
            </a:r>
            <a:r>
              <a:rPr lang="en-US" sz="1800" err="1"/>
              <a:t>jotta</a:t>
            </a:r>
            <a:r>
              <a:rPr lang="en-US" sz="1800"/>
              <a:t> </a:t>
            </a:r>
            <a:r>
              <a:rPr lang="en-US" sz="1800" err="1"/>
              <a:t>suunnistus</a:t>
            </a:r>
            <a:r>
              <a:rPr lang="en-US" sz="1800"/>
              <a:t> </a:t>
            </a:r>
            <a:r>
              <a:rPr lang="en-US" sz="1800" err="1"/>
              <a:t>alkaisi</a:t>
            </a:r>
            <a:r>
              <a:rPr lang="en-US" sz="1800"/>
              <a:t> </a:t>
            </a:r>
            <a:r>
              <a:rPr lang="en-US" sz="1800" err="1"/>
              <a:t>sujua</a:t>
            </a:r>
            <a:r>
              <a:rPr lang="en-US" sz="1800"/>
              <a:t>?</a:t>
            </a:r>
          </a:p>
          <a:p>
            <a:r>
              <a:rPr lang="en-US" sz="1400" b="1"/>
              <a:t>(</a:t>
            </a:r>
            <a:r>
              <a:rPr lang="en-US" sz="1400" b="1" err="1"/>
              <a:t>ylhäältä</a:t>
            </a:r>
            <a:r>
              <a:rPr lang="en-US" sz="1400" b="1"/>
              <a:t> alas)</a:t>
            </a:r>
            <a:endParaRPr lang="en-US" sz="1400"/>
          </a:p>
          <a:p>
            <a:endParaRPr lang="en-US" sz="180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BC8E107-000D-39E3-C577-42CE4C439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3970" y="-3372"/>
            <a:ext cx="4141451" cy="6865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776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BA2AFC67-0973-EC0D-F14E-710D701B2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E0E254-655C-58C9-FD45-7A4B06AF05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" b="612"/>
          <a:stretch/>
        </p:blipFill>
        <p:spPr>
          <a:xfrm>
            <a:off x="4752550" y="10"/>
            <a:ext cx="743945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D222C2-54F4-707B-C79D-B22DB536F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1" y="603504"/>
            <a:ext cx="3553412" cy="15270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Tehtävä 6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2B571A9-D533-8B8C-69C3-F1E4F825A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680" y="2212848"/>
            <a:ext cx="3553413" cy="412242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1800"/>
              <a:t>Viesti sujunut osaltasi mallikkaasti, ja olet ihan kärkisakissa stora tunan kanssa</a:t>
            </a:r>
          </a:p>
          <a:p>
            <a:pPr marL="0" indent="0">
              <a:buNone/>
            </a:pPr>
            <a:r>
              <a:rPr lang="en-US" sz="1800"/>
              <a:t>Edessäsi "paha" valinta;</a:t>
            </a:r>
          </a:p>
          <a:p>
            <a:pPr marL="0" indent="0">
              <a:buNone/>
            </a:pPr>
            <a:r>
              <a:rPr lang="en-US" sz="1800"/>
              <a:t>Kiertääkö, vaiko läpi vaan?</a:t>
            </a:r>
          </a:p>
          <a:p>
            <a:pPr marL="0" indent="0">
              <a:buNone/>
            </a:pPr>
            <a:r>
              <a:rPr lang="en-US" sz="1800"/>
              <a:t>Mistä ja </a:t>
            </a:r>
            <a:r>
              <a:rPr lang="en-US" sz="1800" err="1"/>
              <a:t>miksi</a:t>
            </a:r>
            <a:r>
              <a:rPr lang="en-US" sz="180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41176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7B65277-82C6-6D08-6DCA-4A7DCC3B7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F5126E-013F-DA7F-55EE-0593C11CA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03504"/>
            <a:ext cx="5862396" cy="1527048"/>
          </a:xfrm>
        </p:spPr>
        <p:txBody>
          <a:bodyPr anchor="b">
            <a:normAutofit/>
          </a:bodyPr>
          <a:lstStyle/>
          <a:p>
            <a:r>
              <a:rPr lang="en-US" err="1"/>
              <a:t>Tehtävä</a:t>
            </a:r>
            <a:r>
              <a:rPr lang="en-US"/>
              <a:t> 7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32E783D-4D6E-DF0B-1276-080B3A8922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2212848"/>
            <a:ext cx="5862396" cy="409651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err="1"/>
              <a:t>Kaikki</a:t>
            </a:r>
            <a:r>
              <a:rPr lang="en-US" sz="1800"/>
              <a:t> </a:t>
            </a:r>
            <a:r>
              <a:rPr lang="en-US" sz="1800" err="1"/>
              <a:t>voimasi</a:t>
            </a:r>
            <a:r>
              <a:rPr lang="en-US" sz="1800"/>
              <a:t> </a:t>
            </a:r>
            <a:r>
              <a:rPr lang="en-US" sz="1800" err="1"/>
              <a:t>ovat</a:t>
            </a:r>
            <a:r>
              <a:rPr lang="en-US" sz="1800"/>
              <a:t> </a:t>
            </a:r>
            <a:r>
              <a:rPr lang="en-US" sz="1800" err="1"/>
              <a:t>lopussa</a:t>
            </a:r>
            <a:r>
              <a:rPr lang="en-US" sz="1800"/>
              <a:t>, </a:t>
            </a:r>
            <a:r>
              <a:rPr lang="en-US" sz="1800" err="1"/>
              <a:t>mutta</a:t>
            </a:r>
            <a:r>
              <a:rPr lang="en-US" sz="1800"/>
              <a:t> </a:t>
            </a:r>
            <a:r>
              <a:rPr lang="en-US" sz="1800" err="1"/>
              <a:t>onneksesi</a:t>
            </a:r>
            <a:r>
              <a:rPr lang="en-US" sz="1800"/>
              <a:t> </a:t>
            </a:r>
            <a:r>
              <a:rPr lang="en-US" sz="1800" err="1"/>
              <a:t>eteesi</a:t>
            </a:r>
            <a:r>
              <a:rPr lang="en-US" sz="1800"/>
              <a:t> </a:t>
            </a:r>
            <a:r>
              <a:rPr lang="en-US" sz="1800" err="1"/>
              <a:t>avautuu</a:t>
            </a:r>
            <a:r>
              <a:rPr lang="en-US" sz="1800"/>
              <a:t> "</a:t>
            </a:r>
            <a:r>
              <a:rPr lang="en-US" sz="1800" err="1"/>
              <a:t>ihana</a:t>
            </a:r>
            <a:r>
              <a:rPr lang="en-US" sz="1800"/>
              <a:t>" </a:t>
            </a:r>
            <a:r>
              <a:rPr lang="en-US" sz="1800" err="1"/>
              <a:t>väli</a:t>
            </a:r>
            <a:r>
              <a:rPr lang="en-US" sz="1800"/>
              <a:t>, </a:t>
            </a:r>
            <a:r>
              <a:rPr lang="en-US" sz="1800" err="1"/>
              <a:t>jossa</a:t>
            </a:r>
            <a:r>
              <a:rPr lang="en-US" sz="1800"/>
              <a:t> </a:t>
            </a:r>
            <a:r>
              <a:rPr lang="en-US" sz="1800" err="1"/>
              <a:t>näet</a:t>
            </a:r>
            <a:r>
              <a:rPr lang="en-US" sz="1800"/>
              <a:t> </a:t>
            </a:r>
            <a:r>
              <a:rPr lang="en-US" sz="1800" err="1"/>
              <a:t>tien</a:t>
            </a:r>
            <a:r>
              <a:rPr lang="en-US" sz="1800"/>
              <a:t> </a:t>
            </a:r>
            <a:r>
              <a:rPr lang="en-US" sz="1800" err="1"/>
              <a:t>menevän</a:t>
            </a:r>
            <a:r>
              <a:rPr lang="en-US" sz="1800"/>
              <a:t> </a:t>
            </a:r>
            <a:r>
              <a:rPr lang="en-US" sz="1800" err="1"/>
              <a:t>rastille</a:t>
            </a:r>
            <a:r>
              <a:rPr lang="en-US" sz="1800"/>
              <a:t> </a:t>
            </a:r>
            <a:r>
              <a:rPr lang="en-US" sz="1800" err="1"/>
              <a:t>kohti</a:t>
            </a:r>
          </a:p>
          <a:p>
            <a:r>
              <a:rPr lang="en-US" sz="1800"/>
              <a:t>Mutta </a:t>
            </a:r>
            <a:r>
              <a:rPr lang="en-US" sz="1800" err="1"/>
              <a:t>alat</a:t>
            </a:r>
            <a:r>
              <a:rPr lang="en-US" sz="1800"/>
              <a:t> </a:t>
            </a:r>
            <a:r>
              <a:rPr lang="en-US" sz="1800" err="1"/>
              <a:t>miettimään</a:t>
            </a:r>
            <a:r>
              <a:rPr lang="en-US" sz="1800"/>
              <a:t>, </a:t>
            </a:r>
            <a:r>
              <a:rPr lang="en-US" sz="1800" err="1"/>
              <a:t>menetkö</a:t>
            </a:r>
            <a:r>
              <a:rPr lang="en-US" sz="1800"/>
              <a:t> </a:t>
            </a:r>
            <a:r>
              <a:rPr lang="en-US" sz="1800" err="1"/>
              <a:t>koko</a:t>
            </a:r>
            <a:r>
              <a:rPr lang="en-US" sz="1800"/>
              <a:t> </a:t>
            </a:r>
            <a:r>
              <a:rPr lang="en-US" sz="1800" err="1"/>
              <a:t>matkan</a:t>
            </a:r>
            <a:r>
              <a:rPr lang="en-US" sz="1800"/>
              <a:t> </a:t>
            </a:r>
            <a:r>
              <a:rPr lang="en-US" sz="1800" err="1"/>
              <a:t>tietä</a:t>
            </a:r>
            <a:r>
              <a:rPr lang="en-US" sz="1800"/>
              <a:t>?</a:t>
            </a:r>
          </a:p>
          <a:p>
            <a:r>
              <a:rPr lang="en-US" sz="1800" err="1"/>
              <a:t>Mistä</a:t>
            </a:r>
            <a:r>
              <a:rPr lang="en-US" sz="1800"/>
              <a:t> ja </a:t>
            </a:r>
            <a:r>
              <a:rPr lang="en-US" sz="1800" err="1"/>
              <a:t>miksi</a:t>
            </a:r>
            <a:r>
              <a:rPr lang="en-US" sz="1800"/>
              <a:t>?</a:t>
            </a:r>
          </a:p>
          <a:p>
            <a:endParaRPr lang="en-US" sz="180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CB26449-E2AF-15F4-36DF-7BD58EE274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4608" y="423224"/>
            <a:ext cx="2994760" cy="6019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0949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7B65277-82C6-6D08-6DCA-4A7DCC3B7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01686B-1E08-B1D6-FCAD-55BC01E78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03504"/>
            <a:ext cx="5862396" cy="1527048"/>
          </a:xfrm>
        </p:spPr>
        <p:txBody>
          <a:bodyPr anchor="b">
            <a:normAutofit/>
          </a:bodyPr>
          <a:lstStyle/>
          <a:p>
            <a:r>
              <a:rPr lang="en-US" err="1"/>
              <a:t>Tehtävä</a:t>
            </a:r>
            <a:r>
              <a:rPr lang="en-US"/>
              <a:t> 8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7E6F492-4E8F-4C3B-5038-1C0FC8586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2212848"/>
            <a:ext cx="5862396" cy="409651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err="1"/>
              <a:t>Voimasi</a:t>
            </a:r>
            <a:r>
              <a:rPr lang="en-US" sz="1800"/>
              <a:t> </a:t>
            </a:r>
            <a:r>
              <a:rPr lang="en-US" sz="1800" err="1"/>
              <a:t>ovat</a:t>
            </a:r>
            <a:r>
              <a:rPr lang="en-US" sz="1800"/>
              <a:t> </a:t>
            </a:r>
            <a:r>
              <a:rPr lang="en-US" sz="1800" err="1"/>
              <a:t>lopussa</a:t>
            </a:r>
            <a:r>
              <a:rPr lang="en-US" sz="1800"/>
              <a:t>, </a:t>
            </a:r>
            <a:r>
              <a:rPr lang="en-US" sz="1800" err="1"/>
              <a:t>kovasta</a:t>
            </a:r>
            <a:r>
              <a:rPr lang="en-US" sz="1800"/>
              <a:t> </a:t>
            </a:r>
            <a:r>
              <a:rPr lang="en-US" sz="1800" err="1"/>
              <a:t>alusta</a:t>
            </a:r>
            <a:r>
              <a:rPr lang="en-US" sz="1800"/>
              <a:t>. </a:t>
            </a:r>
            <a:r>
              <a:rPr lang="en-US" sz="1800" err="1"/>
              <a:t>Nyt</a:t>
            </a:r>
            <a:r>
              <a:rPr lang="en-US" sz="1800"/>
              <a:t> </a:t>
            </a:r>
            <a:r>
              <a:rPr lang="en-US" sz="1800" err="1"/>
              <a:t>voit</a:t>
            </a:r>
            <a:r>
              <a:rPr lang="en-US" sz="1800"/>
              <a:t> vain </a:t>
            </a:r>
            <a:r>
              <a:rPr lang="en-US" sz="1800" err="1"/>
              <a:t>rallatella</a:t>
            </a:r>
            <a:r>
              <a:rPr lang="en-US" sz="1800"/>
              <a:t> </a:t>
            </a:r>
            <a:r>
              <a:rPr lang="en-US" sz="1800" err="1"/>
              <a:t>menemään</a:t>
            </a:r>
            <a:r>
              <a:rPr lang="en-US" sz="1800"/>
              <a:t>. Mutta </a:t>
            </a:r>
            <a:r>
              <a:rPr lang="en-US" sz="1800" err="1"/>
              <a:t>sitten</a:t>
            </a:r>
            <a:r>
              <a:rPr lang="en-US" sz="1800"/>
              <a:t>; "EI PRKL!" </a:t>
            </a:r>
            <a:r>
              <a:rPr lang="en-US" sz="1800" err="1"/>
              <a:t>Toinen</a:t>
            </a:r>
            <a:r>
              <a:rPr lang="en-US" sz="1800"/>
              <a:t> </a:t>
            </a:r>
            <a:r>
              <a:rPr lang="en-US" sz="1800" err="1"/>
              <a:t>pitkä</a:t>
            </a:r>
            <a:r>
              <a:rPr lang="en-US" sz="1800"/>
              <a:t> </a:t>
            </a:r>
            <a:r>
              <a:rPr lang="en-US" sz="1800" err="1"/>
              <a:t>väli</a:t>
            </a:r>
            <a:r>
              <a:rPr lang="en-US" sz="1800"/>
              <a:t> </a:t>
            </a:r>
            <a:r>
              <a:rPr lang="en-US" sz="1800" err="1"/>
              <a:t>edessäsi</a:t>
            </a:r>
            <a:r>
              <a:rPr lang="en-US" sz="1800"/>
              <a:t>. </a:t>
            </a:r>
            <a:r>
              <a:rPr lang="en-US" sz="1800" err="1"/>
              <a:t>Tilannettasi</a:t>
            </a:r>
            <a:r>
              <a:rPr lang="en-US" sz="1800"/>
              <a:t> </a:t>
            </a:r>
            <a:r>
              <a:rPr lang="en-US" sz="1800" err="1"/>
              <a:t>pahentaaksesi</a:t>
            </a:r>
            <a:r>
              <a:rPr lang="en-US" sz="1800"/>
              <a:t>, Stora Tuna </a:t>
            </a:r>
            <a:r>
              <a:rPr lang="en-US" sz="1800" err="1"/>
              <a:t>puskee</a:t>
            </a:r>
            <a:r>
              <a:rPr lang="en-US" sz="1800"/>
              <a:t> </a:t>
            </a:r>
            <a:r>
              <a:rPr lang="en-US" sz="1800" err="1"/>
              <a:t>täyttä</a:t>
            </a:r>
            <a:r>
              <a:rPr lang="en-US" sz="1800"/>
              <a:t> </a:t>
            </a:r>
            <a:r>
              <a:rPr lang="en-US" sz="1800" err="1"/>
              <a:t>vauhtia</a:t>
            </a:r>
            <a:r>
              <a:rPr lang="en-US" sz="1800"/>
              <a:t> </a:t>
            </a:r>
            <a:r>
              <a:rPr lang="en-US" sz="1800" err="1"/>
              <a:t>ohi</a:t>
            </a:r>
            <a:r>
              <a:rPr lang="en-US" sz="1800"/>
              <a:t>, ILMAN EDES HIKEÄ!</a:t>
            </a:r>
          </a:p>
          <a:p>
            <a:r>
              <a:rPr lang="en-US" sz="1800"/>
              <a:t>Miten </a:t>
            </a:r>
            <a:r>
              <a:rPr lang="en-US" sz="1800" err="1"/>
              <a:t>rauhoitat</a:t>
            </a:r>
            <a:r>
              <a:rPr lang="en-US" sz="1800"/>
              <a:t> </a:t>
            </a:r>
            <a:r>
              <a:rPr lang="en-US" sz="1800" err="1"/>
              <a:t>itsesi</a:t>
            </a:r>
            <a:r>
              <a:rPr lang="en-US" sz="1800"/>
              <a:t>, </a:t>
            </a:r>
            <a:r>
              <a:rPr lang="en-US" sz="1800" err="1"/>
              <a:t>jotta</a:t>
            </a:r>
            <a:r>
              <a:rPr lang="en-US" sz="1800"/>
              <a:t> </a:t>
            </a:r>
            <a:r>
              <a:rPr lang="en-US" sz="1800" err="1"/>
              <a:t>väli</a:t>
            </a:r>
            <a:r>
              <a:rPr lang="en-US" sz="1800"/>
              <a:t> </a:t>
            </a:r>
            <a:r>
              <a:rPr lang="en-US" sz="1800" err="1"/>
              <a:t>ei</a:t>
            </a:r>
            <a:r>
              <a:rPr lang="en-US" sz="1800"/>
              <a:t> </a:t>
            </a:r>
            <a:r>
              <a:rPr lang="en-US" sz="1800" err="1"/>
              <a:t>mene</a:t>
            </a:r>
            <a:r>
              <a:rPr lang="en-US" sz="1800"/>
              <a:t> </a:t>
            </a:r>
            <a:r>
              <a:rPr lang="en-US" sz="1800" err="1"/>
              <a:t>pilalle</a:t>
            </a:r>
            <a:r>
              <a:rPr lang="en-US" sz="1800"/>
              <a:t>?</a:t>
            </a:r>
          </a:p>
          <a:p>
            <a:r>
              <a:rPr lang="en-US" sz="1800"/>
              <a:t>Ja </a:t>
            </a:r>
            <a:r>
              <a:rPr lang="en-US" sz="1800" err="1"/>
              <a:t>mistä</a:t>
            </a:r>
            <a:r>
              <a:rPr lang="en-US" sz="1800"/>
              <a:t> ja </a:t>
            </a:r>
            <a:r>
              <a:rPr lang="en-US" sz="1800" err="1"/>
              <a:t>miksi</a:t>
            </a:r>
            <a:r>
              <a:rPr lang="en-US" sz="1800"/>
              <a:t> </a:t>
            </a:r>
            <a:r>
              <a:rPr lang="en-US" sz="1800" err="1"/>
              <a:t>menet</a:t>
            </a:r>
            <a:r>
              <a:rPr lang="en-US" sz="1800"/>
              <a:t>?</a:t>
            </a:r>
          </a:p>
          <a:p>
            <a:r>
              <a:rPr lang="en-US" sz="1800" err="1"/>
              <a:t>Mistä</a:t>
            </a:r>
            <a:r>
              <a:rPr lang="en-US" sz="1800"/>
              <a:t> </a:t>
            </a:r>
            <a:r>
              <a:rPr lang="en-US" sz="1800" err="1"/>
              <a:t>saat</a:t>
            </a:r>
            <a:r>
              <a:rPr lang="en-US" sz="1800"/>
              <a:t> </a:t>
            </a:r>
            <a:r>
              <a:rPr lang="en-US" sz="1800" err="1"/>
              <a:t>itsellesi</a:t>
            </a:r>
            <a:r>
              <a:rPr lang="en-US" sz="1800"/>
              <a:t> </a:t>
            </a:r>
            <a:r>
              <a:rPr lang="en-US" sz="1800" err="1"/>
              <a:t>vielä</a:t>
            </a:r>
            <a:r>
              <a:rPr lang="en-US" sz="1800"/>
              <a:t> </a:t>
            </a:r>
            <a:r>
              <a:rPr lang="en-US" sz="1800" err="1"/>
              <a:t>energiaa</a:t>
            </a:r>
            <a:r>
              <a:rPr lang="en-US" sz="1800"/>
              <a:t>, </a:t>
            </a:r>
            <a:r>
              <a:rPr lang="en-US" sz="1800" err="1"/>
              <a:t>jotta</a:t>
            </a:r>
            <a:r>
              <a:rPr lang="en-US" sz="1800"/>
              <a:t> </a:t>
            </a:r>
            <a:r>
              <a:rPr lang="en-US" sz="1800" err="1"/>
              <a:t>voit</a:t>
            </a:r>
            <a:r>
              <a:rPr lang="en-US" sz="1800"/>
              <a:t> </a:t>
            </a:r>
            <a:r>
              <a:rPr lang="en-US" sz="1800" err="1"/>
              <a:t>pysyä</a:t>
            </a:r>
            <a:r>
              <a:rPr lang="en-US" sz="1800"/>
              <a:t> Stora Tunan </a:t>
            </a:r>
            <a:r>
              <a:rPr lang="en-US" sz="1800" err="1"/>
              <a:t>perässä</a:t>
            </a:r>
            <a:r>
              <a:rPr lang="en-US" sz="1800"/>
              <a:t>?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5638CD4-B643-CFB1-577B-19A688DF86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9523" y="433384"/>
            <a:ext cx="3145250" cy="6019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196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61259D-605E-E200-FF9F-7C8C71D7C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47F710A-32E0-4413-D384-905928A18A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904" b="-2"/>
          <a:stretch/>
        </p:blipFill>
        <p:spPr>
          <a:xfrm>
            <a:off x="7142480" y="10"/>
            <a:ext cx="484632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1105807-F269-F465-8791-427BD8B65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00075"/>
            <a:ext cx="6035040" cy="1529932"/>
          </a:xfrm>
        </p:spPr>
        <p:txBody>
          <a:bodyPr anchor="b">
            <a:normAutofit/>
          </a:bodyPr>
          <a:lstStyle/>
          <a:p>
            <a:r>
              <a:rPr lang="en-US"/>
              <a:t>Bonus</a:t>
            </a:r>
          </a:p>
        </p:txBody>
      </p:sp>
      <p:sp>
        <p:nvSpPr>
          <p:cNvPr id="14" name="Content Placeholder 7">
            <a:extLst>
              <a:ext uri="{FF2B5EF4-FFF2-40B4-BE49-F238E27FC236}">
                <a16:creationId xmlns:a16="http://schemas.microsoft.com/office/drawing/2014/main" id="{58A67E7E-E4E5-4DE4-A4E4-DD91BC35B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2212848"/>
            <a:ext cx="6035040" cy="409651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/>
              <a:t>Olet </a:t>
            </a:r>
            <a:r>
              <a:rPr lang="en-US" sz="1800" err="1"/>
              <a:t>aivan</a:t>
            </a:r>
            <a:r>
              <a:rPr lang="en-US" sz="1800"/>
              <a:t> </a:t>
            </a:r>
            <a:r>
              <a:rPr lang="en-US" sz="1800" err="1"/>
              <a:t>puhki</a:t>
            </a:r>
            <a:r>
              <a:rPr lang="en-US" sz="1800"/>
              <a:t>, ja </a:t>
            </a:r>
            <a:r>
              <a:rPr lang="en-US" sz="1800" err="1"/>
              <a:t>kuulet</a:t>
            </a:r>
            <a:r>
              <a:rPr lang="en-US" sz="1800"/>
              <a:t> </a:t>
            </a:r>
            <a:r>
              <a:rPr lang="en-US" sz="1800" err="1"/>
              <a:t>kisakeskusen</a:t>
            </a:r>
            <a:r>
              <a:rPr lang="en-US" sz="1800"/>
              <a:t> </a:t>
            </a:r>
            <a:r>
              <a:rPr lang="en-US" sz="1800" err="1"/>
              <a:t>äänet</a:t>
            </a:r>
          </a:p>
          <a:p>
            <a:r>
              <a:rPr lang="en-US" sz="1800" err="1"/>
              <a:t>Mistä</a:t>
            </a:r>
            <a:r>
              <a:rPr lang="en-US" sz="1800"/>
              <a:t> </a:t>
            </a:r>
            <a:r>
              <a:rPr lang="en-US" sz="1800" err="1"/>
              <a:t>menet</a:t>
            </a:r>
            <a:r>
              <a:rPr lang="en-US" sz="1800"/>
              <a:t>?</a:t>
            </a:r>
          </a:p>
          <a:p>
            <a:r>
              <a:rPr lang="en-US" sz="1800"/>
              <a:t>Miten </a:t>
            </a:r>
            <a:r>
              <a:rPr lang="en-US" sz="1800" err="1"/>
              <a:t>varmistat</a:t>
            </a:r>
            <a:r>
              <a:rPr lang="en-US" sz="1800"/>
              <a:t>, </a:t>
            </a:r>
            <a:r>
              <a:rPr lang="en-US" sz="1800" err="1"/>
              <a:t>ettet</a:t>
            </a:r>
            <a:r>
              <a:rPr lang="en-US" sz="1800"/>
              <a:t> </a:t>
            </a:r>
            <a:r>
              <a:rPr lang="en-US" sz="1800" err="1"/>
              <a:t>pummaa</a:t>
            </a:r>
            <a:r>
              <a:rPr lang="en-US" sz="1800"/>
              <a:t>?</a:t>
            </a:r>
          </a:p>
          <a:p>
            <a:r>
              <a:rPr lang="en-US" sz="1800"/>
              <a:t>Miten </a:t>
            </a:r>
            <a:r>
              <a:rPr lang="en-US" sz="1800" err="1"/>
              <a:t>varmistat</a:t>
            </a:r>
            <a:r>
              <a:rPr lang="en-US" sz="1800"/>
              <a:t>, </a:t>
            </a:r>
            <a:r>
              <a:rPr lang="en-US" sz="1800" err="1"/>
              <a:t>että</a:t>
            </a:r>
            <a:r>
              <a:rPr lang="en-US" sz="1800"/>
              <a:t> </a:t>
            </a:r>
            <a:r>
              <a:rPr lang="en-US" sz="1800" err="1"/>
              <a:t>otat</a:t>
            </a:r>
            <a:r>
              <a:rPr lang="en-US" sz="1800"/>
              <a:t> parhaimman reitinvalinnan?</a:t>
            </a:r>
          </a:p>
          <a:p>
            <a:r>
              <a:rPr lang="en-US" sz="1800"/>
              <a:t>Miten </a:t>
            </a:r>
            <a:r>
              <a:rPr lang="en-US" sz="1800" err="1"/>
              <a:t>tsemppaat</a:t>
            </a:r>
            <a:r>
              <a:rPr lang="en-US" sz="1800"/>
              <a:t> </a:t>
            </a:r>
            <a:r>
              <a:rPr lang="en-US" sz="1800" err="1"/>
              <a:t>itseäsi</a:t>
            </a:r>
            <a:r>
              <a:rPr lang="en-US" sz="1800"/>
              <a:t>?</a:t>
            </a:r>
          </a:p>
          <a:p>
            <a:pPr marL="0" indent="0">
              <a:buNone/>
            </a:pPr>
            <a:endParaRPr lang="en-US" sz="1800"/>
          </a:p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096249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3C1D7F2-2C17-3447-0303-E083E02DA6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0A8751A-CD7B-AED6-4E72-07F0CF19C5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3920" r="-2" b="-2"/>
          <a:stretch/>
        </p:blipFill>
        <p:spPr>
          <a:xfrm>
            <a:off x="20" y="1"/>
            <a:ext cx="4033312" cy="44304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2871978-2824-5F57-8803-2C373E19FC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996" r="-1" b="16724"/>
          <a:stretch/>
        </p:blipFill>
        <p:spPr>
          <a:xfrm>
            <a:off x="4086744" y="1"/>
            <a:ext cx="4030251" cy="44304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9AED4BB-7E3A-B362-37B3-698530499F7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-3" b="12593"/>
          <a:stretch/>
        </p:blipFill>
        <p:spPr>
          <a:xfrm>
            <a:off x="8165953" y="1"/>
            <a:ext cx="4042481" cy="44304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98005D-15CE-C0DE-765A-BDB9E19EC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821" y="4827214"/>
            <a:ext cx="8728364" cy="100589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200" err="1"/>
              <a:t>Karttapaloja</a:t>
            </a:r>
            <a:r>
              <a:rPr lang="en-US" sz="3200"/>
              <a:t> </a:t>
            </a:r>
            <a:r>
              <a:rPr lang="en-US" sz="3200" err="1"/>
              <a:t>maastosta</a:t>
            </a:r>
          </a:p>
        </p:txBody>
      </p:sp>
    </p:spTree>
    <p:extLst>
      <p:ext uri="{BB962C8B-B14F-4D97-AF65-F5344CB8AC3E}">
        <p14:creationId xmlns:p14="http://schemas.microsoft.com/office/powerpoint/2010/main" val="11976332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385BD-023D-8946-229E-0E78EB721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Tehtävien</a:t>
            </a:r>
            <a:r>
              <a:rPr lang="en-US"/>
              <a:t> </a:t>
            </a:r>
            <a:r>
              <a:rPr lang="en-US" err="1"/>
              <a:t>karttojen</a:t>
            </a:r>
            <a:r>
              <a:rPr lang="en-US"/>
              <a:t> </a:t>
            </a:r>
            <a:r>
              <a:rPr lang="en-US" err="1"/>
              <a:t>linkit</a:t>
            </a:r>
            <a:br>
              <a:rPr lang="en-US"/>
            </a:b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3C85A5-5AE4-2DEB-1F90-4A89BFB8F0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hlinkClick r:id="rId2"/>
              </a:rPr>
              <a:t>Esi-Jukola</a:t>
            </a:r>
            <a:endParaRPr lang="en-US"/>
          </a:p>
          <a:p>
            <a:r>
              <a:rPr lang="en-US">
                <a:hlinkClick r:id="rId3"/>
              </a:rPr>
              <a:t>Viestiliiga</a:t>
            </a:r>
          </a:p>
          <a:p>
            <a:r>
              <a:rPr lang="en-US">
                <a:hlinkClick r:id="rId4"/>
              </a:rPr>
              <a:t>Viestiliiga V.2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227374"/>
      </p:ext>
    </p:extLst>
  </p:cSld>
  <p:clrMapOvr>
    <a:masterClrMapping/>
  </p:clrMapOvr>
</p:sld>
</file>

<file path=ppt/theme/theme1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illaVTI" id="{54D376C6-1C9B-4C6B-8F3C-483BB307BB05}" vid="{7690D8A9-C071-45EF-BA7A-F7FA9779B11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Laajakuva</PresentationFormat>
  <Slides>14</Slides>
  <Notes>0</Notes>
  <HiddenSlides>0</HiddenSlide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14</vt:i4>
      </vt:variant>
    </vt:vector>
  </HeadingPairs>
  <TitlesOfParts>
    <vt:vector size="15" baseType="lpstr">
      <vt:lpstr>VanillaVTI</vt:lpstr>
      <vt:lpstr>Jukolan taitoporkkana</vt:lpstr>
      <vt:lpstr>Jukolan taitoporkkana</vt:lpstr>
      <vt:lpstr>Tehtävät</vt:lpstr>
      <vt:lpstr>Tehtävä 1</vt:lpstr>
      <vt:lpstr>Tehtävä 2</vt:lpstr>
      <vt:lpstr>Tehtävä 3</vt:lpstr>
      <vt:lpstr>Tehtävä 4 </vt:lpstr>
      <vt:lpstr>Tehtävä 5 </vt:lpstr>
      <vt:lpstr>Tehtävä 6</vt:lpstr>
      <vt:lpstr>Tehtävä 7</vt:lpstr>
      <vt:lpstr>Tehtävä 8</vt:lpstr>
      <vt:lpstr>Bonus</vt:lpstr>
      <vt:lpstr>Karttapaloja maastosta</vt:lpstr>
      <vt:lpstr>Tehtävien karttojen linkit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2</cp:revision>
  <dcterms:created xsi:type="dcterms:W3CDTF">2025-02-16T08:18:20Z</dcterms:created>
  <dcterms:modified xsi:type="dcterms:W3CDTF">2025-04-03T12:51:41Z</dcterms:modified>
</cp:coreProperties>
</file>