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1D1E2E-6030-1AAA-3A3E-510B8C142AAC}" v="1159" dt="2025-03-03T19:52:38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18.3.2025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knv.fi/tapahtumat/suunnistuksen-sm-viesti-2025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artat.iknv.fi/show_map.php?user=MikkoK&amp;map=1704" TargetMode="External"/><Relationship Id="rId3" Type="http://schemas.openxmlformats.org/officeDocument/2006/relationships/hyperlink" Target="https://kartat.iknv.fi/show_map.php?user=MikkoK&amp;map=1606" TargetMode="External"/><Relationship Id="rId7" Type="http://schemas.openxmlformats.org/officeDocument/2006/relationships/hyperlink" Target="https://kartat.iknv.fi/show_map.php?user=MikkoK&amp;map=679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olfik.org/maps/show_map.php?user=cajjac&amp;map=272" TargetMode="External"/><Relationship Id="rId5" Type="http://schemas.openxmlformats.org/officeDocument/2006/relationships/hyperlink" Target="https://kartat.iknv.fi/show_map.php?user=MikkoK&amp;map=2729" TargetMode="External"/><Relationship Id="rId4" Type="http://schemas.openxmlformats.org/officeDocument/2006/relationships/hyperlink" Target="https://kartat.iknv.fi/show_map.php?user=MikkoK&amp;map=2575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SM-viesti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Céline </a:t>
            </a:r>
            <a:r>
              <a:rPr lang="fi-FI" dirty="0" err="1"/>
              <a:t>Gaasenbeek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B0A761-4C1B-F302-7C5A-A3816C1C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SM-viestin taitoporkkana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0BC185-FA7F-1261-E7DA-91369AC2B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SM-viesti pidetään Ikaalisissa 21.9 </a:t>
            </a:r>
            <a:r>
              <a:rPr lang="fi-FI"/>
              <a:t>Väinänvuoren</a:t>
            </a:r>
            <a:r>
              <a:rPr lang="fi-FI" dirty="0"/>
              <a:t> maastoissa</a:t>
            </a:r>
          </a:p>
          <a:p>
            <a:r>
              <a:rPr lang="fi-FI" dirty="0"/>
              <a:t>Järjestäjä on Ikaalisten Nouseva-Voima</a:t>
            </a:r>
          </a:p>
          <a:p>
            <a:r>
              <a:rPr lang="fi-FI" dirty="0"/>
              <a:t>Kisasivut </a:t>
            </a:r>
            <a:r>
              <a:rPr lang="fi-FI" dirty="0">
                <a:ea typeface="+mn-lt"/>
                <a:cs typeface="+mn-lt"/>
                <a:hlinkClick r:id="rId2"/>
              </a:rPr>
              <a:t>https://iknv.fi/tapahtumat/suunnistuksen-sm-viesti-2025/</a:t>
            </a:r>
          </a:p>
          <a:p>
            <a:r>
              <a:rPr lang="fi-FI"/>
              <a:t>MM-katsastus pidettiin alueella vuonna 2000</a:t>
            </a:r>
          </a:p>
          <a:p>
            <a:r>
              <a:rPr lang="fi-FI" dirty="0"/>
              <a:t>Varsinkin mäet pienipiirteisiä, joten suunnistuksellisesti haastavaa</a:t>
            </a:r>
            <a:endParaRPr lang="en-US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012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73DCEA-EFF9-5F2C-9563-B927D480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106" y="135087"/>
            <a:ext cx="10515600" cy="1325563"/>
          </a:xfrm>
        </p:spPr>
        <p:txBody>
          <a:bodyPr/>
          <a:lstStyle/>
          <a:p>
            <a:r>
              <a:rPr lang="fi-FI" dirty="0"/>
              <a:t>Vanhat Kartat:</a:t>
            </a:r>
          </a:p>
        </p:txBody>
      </p:sp>
      <p:pic>
        <p:nvPicPr>
          <p:cNvPr id="4" name="Sisällön paikkamerkki 3" descr="Kuva, joka sisältää kohteen kartta, teksti, atlas&#10;&#10;Tekoälyn luoma sisältö voi olla virheellistä.">
            <a:extLst>
              <a:ext uri="{FF2B5EF4-FFF2-40B4-BE49-F238E27FC236}">
                <a16:creationId xmlns:a16="http://schemas.microsoft.com/office/drawing/2014/main" id="{A00B2B23-73D0-A72B-E214-3D12838896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1921" y="71588"/>
            <a:ext cx="5074911" cy="6723602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4E89AF27-4F2C-E156-4716-264FFDEB6044}"/>
              </a:ext>
            </a:extLst>
          </p:cNvPr>
          <p:cNvSpPr txBox="1"/>
          <p:nvPr/>
        </p:nvSpPr>
        <p:spPr>
          <a:xfrm>
            <a:off x="258792" y="1466490"/>
            <a:ext cx="4784785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dirty="0">
                <a:ea typeface="+mn-lt"/>
                <a:cs typeface="+mn-lt"/>
                <a:hlinkClick r:id="rId3"/>
              </a:rPr>
              <a:t>https://kartat.iknv.fi/show_map.php?user=MikkoK&amp;map=1606</a:t>
            </a:r>
            <a:endParaRPr lang="fi-FI">
              <a:ea typeface="+mn-lt"/>
              <a:cs typeface="+mn-lt"/>
            </a:endParaRPr>
          </a:p>
          <a:p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  <a:hlinkClick r:id="rId4"/>
              </a:rPr>
              <a:t>https://kartat.iknv.fi/show_map.php?user=MikkoK&amp;map=2575</a:t>
            </a:r>
            <a:endParaRPr lang="fi-FI"/>
          </a:p>
          <a:p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  <a:hlinkClick r:id="rId5"/>
              </a:rPr>
              <a:t>https://kartat.iknv.fi/show_map.php?user=MikkoK&amp;map=2729</a:t>
            </a:r>
          </a:p>
          <a:p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  <a:hlinkClick r:id="rId6"/>
              </a:rPr>
              <a:t>https://www.solfik.org/maps/show_map.php?user=cajjac&amp;map=272</a:t>
            </a:r>
            <a:endParaRPr lang="fi-FI"/>
          </a:p>
          <a:p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  <a:hlinkClick r:id="rId7"/>
              </a:rPr>
              <a:t>https://kartat.iknv.fi/show_map.php?user=MikkoK&amp;map=679</a:t>
            </a:r>
            <a:endParaRPr lang="fi-FI"/>
          </a:p>
          <a:p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  <a:hlinkClick r:id="rId8"/>
              </a:rPr>
              <a:t>https://kartat.iknv.fi/show_map.php?user=MikkoK&amp;map=1704</a:t>
            </a:r>
            <a:endParaRPr lang="fi-FI"/>
          </a:p>
          <a:p>
            <a:endParaRPr lang="fi-FI" dirty="0">
              <a:ea typeface="+mn-lt"/>
              <a:cs typeface="+mn-lt"/>
            </a:endParaRPr>
          </a:p>
          <a:p>
            <a:endParaRPr lang="fi-FI" dirty="0">
              <a:ea typeface="+mn-lt"/>
              <a:cs typeface="+mn-lt"/>
            </a:endParaRPr>
          </a:p>
          <a:p>
            <a:endParaRPr lang="fi-FI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274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3A1631-2649-B101-BC1C-247678D8F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1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758ED3-0940-F51C-AD79-907197B1B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15" y="1581210"/>
            <a:ext cx="5009072" cy="49120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"Pam!" Kuulet lähtölaukauksen kun viesti lähtee liikkeelle. Heti ykkösrastille tulee hajontaa. Miten jaksat keksittyä, jotta suunnistat oikealle hajonnalle?</a:t>
            </a:r>
          </a:p>
          <a:p>
            <a:r>
              <a:rPr lang="fi-FI" dirty="0"/>
              <a:t>Miten menisit välin?</a:t>
            </a:r>
          </a:p>
        </p:txBody>
      </p:sp>
      <p:pic>
        <p:nvPicPr>
          <p:cNvPr id="4" name="Kuva 3" descr="Kuva, joka sisältää kohteen kartta, taide&#10;&#10;Tekoälyn luoma sisältö voi olla virheellistä.">
            <a:extLst>
              <a:ext uri="{FF2B5EF4-FFF2-40B4-BE49-F238E27FC236}">
                <a16:creationId xmlns:a16="http://schemas.microsoft.com/office/drawing/2014/main" id="{461E856B-6B3D-750B-A495-C621D7BC3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748" y="1037525"/>
            <a:ext cx="6529476" cy="527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2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534232-0D21-05BA-0626-82E2C6D8E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47" y="163842"/>
            <a:ext cx="10515600" cy="1325563"/>
          </a:xfrm>
        </p:spPr>
        <p:txBody>
          <a:bodyPr/>
          <a:lstStyle/>
          <a:p>
            <a:r>
              <a:rPr lang="fi-FI" dirty="0"/>
              <a:t>Tehtävä 2</a:t>
            </a:r>
          </a:p>
        </p:txBody>
      </p:sp>
      <p:pic>
        <p:nvPicPr>
          <p:cNvPr id="4" name="Sisällön paikkamerkki 3" descr="Kuva, joka sisältää kohteen kartta, teksti&#10;&#10;Tekoälyn luoma sisältö voi olla virheellistä.">
            <a:extLst>
              <a:ext uri="{FF2B5EF4-FFF2-40B4-BE49-F238E27FC236}">
                <a16:creationId xmlns:a16="http://schemas.microsoft.com/office/drawing/2014/main" id="{E0FDEF4E-2EB2-CA06-57A5-B91C7FCFF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511" y="1705411"/>
            <a:ext cx="9930979" cy="4979957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472F1D7-51BE-3D48-56A1-3BE550F060FB}"/>
              </a:ext>
            </a:extLst>
          </p:cNvPr>
          <p:cNvSpPr txBox="1"/>
          <p:nvPr/>
        </p:nvSpPr>
        <p:spPr>
          <a:xfrm>
            <a:off x="4226943" y="603849"/>
            <a:ext cx="619664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dirty="0"/>
              <a:t>-Miten suunnistaisit rastivälit 15-16 ja 16-17?</a:t>
            </a:r>
          </a:p>
        </p:txBody>
      </p:sp>
    </p:spTree>
    <p:extLst>
      <p:ext uri="{BB962C8B-B14F-4D97-AF65-F5344CB8AC3E}">
        <p14:creationId xmlns:p14="http://schemas.microsoft.com/office/powerpoint/2010/main" val="117889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7D1FE6-CFF8-FADE-B77C-851F3747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3</a:t>
            </a:r>
          </a:p>
        </p:txBody>
      </p:sp>
      <p:pic>
        <p:nvPicPr>
          <p:cNvPr id="4" name="Sisällön paikkamerkki 3" descr="Kuva, joka sisältää kohteen kartta&#10;&#10;Tekoälyn luoma sisältö voi olla virheellistä.">
            <a:extLst>
              <a:ext uri="{FF2B5EF4-FFF2-40B4-BE49-F238E27FC236}">
                <a16:creationId xmlns:a16="http://schemas.microsoft.com/office/drawing/2014/main" id="{433EC64B-17F4-6AD3-599E-5B5967EEC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3951" y="1952521"/>
            <a:ext cx="7125417" cy="3450565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922D7CC2-E075-A9EF-4BA0-1CD332A4C272}"/>
              </a:ext>
            </a:extLst>
          </p:cNvPr>
          <p:cNvSpPr txBox="1"/>
          <p:nvPr/>
        </p:nvSpPr>
        <p:spPr>
          <a:xfrm>
            <a:off x="836441" y="1947333"/>
            <a:ext cx="3562390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dirty="0"/>
              <a:t>-Olet kulkenut letkan mukana mutta yhtäkkiä muut lähtevät eri suuntaan kuin sinun rastivälisi näyttää. Miten pystyt keskittymään omaan rastiväliisi, jottet lähde seuraamaan muita?</a:t>
            </a:r>
          </a:p>
          <a:p>
            <a:endParaRPr lang="fi-FI" sz="2000" dirty="0"/>
          </a:p>
          <a:p>
            <a:r>
              <a:rPr lang="fi-FI" sz="2000" dirty="0"/>
              <a:t>-Suunnittele miten menisit seuraavan välin</a:t>
            </a:r>
          </a:p>
        </p:txBody>
      </p:sp>
    </p:spTree>
    <p:extLst>
      <p:ext uri="{BB962C8B-B14F-4D97-AF65-F5344CB8AC3E}">
        <p14:creationId xmlns:p14="http://schemas.microsoft.com/office/powerpoint/2010/main" val="100867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882742-4057-0941-A24E-A254C621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"/>
            <a:ext cx="10515600" cy="1325563"/>
          </a:xfrm>
        </p:spPr>
        <p:txBody>
          <a:bodyPr/>
          <a:lstStyle/>
          <a:p>
            <a:r>
              <a:rPr lang="fi-FI" dirty="0"/>
              <a:t>Tehtävä 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F1982B-900D-19E0-DB44-23B3DDFAC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11" y="1351172"/>
            <a:ext cx="4922808" cy="42506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Mitkä ovat rastivälin tärkeimmät kohteet?</a:t>
            </a:r>
          </a:p>
          <a:p>
            <a:r>
              <a:rPr lang="fi-FI" dirty="0"/>
              <a:t>Mistä ja miksi?</a:t>
            </a:r>
          </a:p>
        </p:txBody>
      </p:sp>
      <p:pic>
        <p:nvPicPr>
          <p:cNvPr id="4" name="Kuva 3" descr="Kuva, joka sisältää kohteen kartta, teksti, atlas&#10;&#10;Tekoälyn luoma sisältö voi olla virheellistä.">
            <a:extLst>
              <a:ext uri="{FF2B5EF4-FFF2-40B4-BE49-F238E27FC236}">
                <a16:creationId xmlns:a16="http://schemas.microsoft.com/office/drawing/2014/main" id="{1442A87D-9A42-C5AB-A39D-3379BE80B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684" y="457200"/>
            <a:ext cx="6697691" cy="604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25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D02E31-B5D6-3492-32D3-0C28FEB7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5</a:t>
            </a:r>
          </a:p>
        </p:txBody>
      </p:sp>
      <p:pic>
        <p:nvPicPr>
          <p:cNvPr id="4" name="Sisällön paikkamerkki 3" descr="Kuva, joka sisältää kohteen kartta, teksti, atlas&#10;&#10;Tekoälyn luoma sisältö voi olla virheellistä.">
            <a:extLst>
              <a:ext uri="{FF2B5EF4-FFF2-40B4-BE49-F238E27FC236}">
                <a16:creationId xmlns:a16="http://schemas.microsoft.com/office/drawing/2014/main" id="{69611CC6-E236-E74C-E93E-08EBFE268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6140" y="359137"/>
            <a:ext cx="6095005" cy="6292280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783DA93-F2B4-20A7-F22B-37039F9224F9}"/>
              </a:ext>
            </a:extLst>
          </p:cNvPr>
          <p:cNvSpPr txBox="1"/>
          <p:nvPr/>
        </p:nvSpPr>
        <p:spPr>
          <a:xfrm>
            <a:off x="711199" y="1947333"/>
            <a:ext cx="4697242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dirty="0"/>
              <a:t>-Näet pitkän välin kartalla ja ajattelet ettet millään jaksaisi, mitä sanot itsellesi jotta jaksat välin loppuun asti</a:t>
            </a:r>
          </a:p>
          <a:p>
            <a:endParaRPr lang="fi-FI" sz="2000" dirty="0"/>
          </a:p>
          <a:p>
            <a:r>
              <a:rPr lang="fi-FI" sz="2000" dirty="0"/>
              <a:t>-Miten suunnistaisit rastivälin 28-29?</a:t>
            </a:r>
          </a:p>
        </p:txBody>
      </p:sp>
    </p:spTree>
    <p:extLst>
      <p:ext uri="{BB962C8B-B14F-4D97-AF65-F5344CB8AC3E}">
        <p14:creationId xmlns:p14="http://schemas.microsoft.com/office/powerpoint/2010/main" val="3832676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E2C0D4-F054-AD8E-2923-8B741FBD0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6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BB5660-E29A-F611-D51A-89168755E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Mitä lyhyissä rastiväleissä olisi hyvä muistaa?</a:t>
            </a:r>
          </a:p>
          <a:p>
            <a:r>
              <a:rPr lang="fi-FI" dirty="0"/>
              <a:t>Miten menisit välit 11-12 ja 14-15?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03812C3-52C1-CA9A-4CB5-7A9BCC82A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355" y="3022301"/>
            <a:ext cx="6498386" cy="367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10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48135A-3846-9895-145F-E329E743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7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4C9B6F-C2FE-67B1-BE00-433E483E5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984"/>
            <a:ext cx="5886091" cy="44519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Kuulet jo kilpailukeskuksen kuulutukset, mutta sinulla on vielä pari rastia jäljellä.</a:t>
            </a:r>
          </a:p>
          <a:p>
            <a:r>
              <a:rPr lang="fi-FI" dirty="0"/>
              <a:t>Suunnista väli 2-3</a:t>
            </a:r>
          </a:p>
        </p:txBody>
      </p:sp>
      <p:pic>
        <p:nvPicPr>
          <p:cNvPr id="4" name="Kuva 3" descr="Kuva, joka sisältää kohteen kartta, teksti&#10;&#10;Tekoälyn luoma sisältö voi olla virheellistä.">
            <a:extLst>
              <a:ext uri="{FF2B5EF4-FFF2-40B4-BE49-F238E27FC236}">
                <a16:creationId xmlns:a16="http://schemas.microsoft.com/office/drawing/2014/main" id="{37F401E2-A1FD-F836-5AA8-FA497BFD8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010" y="281169"/>
            <a:ext cx="3662811" cy="631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40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Laajakuva</PresentationFormat>
  <Paragraphs>0</Paragraphs>
  <Slides>10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1" baseType="lpstr">
      <vt:lpstr>Office-teema</vt:lpstr>
      <vt:lpstr>SM-viesti</vt:lpstr>
      <vt:lpstr>SM-viestin taitoporkkana</vt:lpstr>
      <vt:lpstr>Vanhat Kartat:</vt:lpstr>
      <vt:lpstr>Tehtävä 1</vt:lpstr>
      <vt:lpstr>Tehtävä 2</vt:lpstr>
      <vt:lpstr>Tehtävä 3</vt:lpstr>
      <vt:lpstr>Tehtävä 4</vt:lpstr>
      <vt:lpstr>Tehtävä 5</vt:lpstr>
      <vt:lpstr>Tehtävä 6</vt:lpstr>
      <vt:lpstr>Tehtävä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251</cp:revision>
  <dcterms:created xsi:type="dcterms:W3CDTF">2025-03-03T18:06:03Z</dcterms:created>
  <dcterms:modified xsi:type="dcterms:W3CDTF">2025-03-18T12:44:25Z</dcterms:modified>
</cp:coreProperties>
</file>