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45B271-EE72-6810-D382-1AC8C50491F2}" v="1093" dt="2025-02-16T16:41:47.8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25/02/2025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onedrive.live.com/?authkey=%21ANaDE0SsGTb599k&amp;cid=DD9A825BE442AF49&amp;id=DD9A825BE442AF49%2117920&amp;parId=DD9A825BE442AF49%2117590&amp;o=OneUp" TargetMode="External"/><Relationship Id="rId3" Type="http://schemas.openxmlformats.org/officeDocument/2006/relationships/hyperlink" Target="https://www.adam-chromy.cz/domains/adam-chromy.cz/map-archive/show_map.php?user=jastep&amp;map=4664" TargetMode="External"/><Relationship Id="rId7" Type="http://schemas.openxmlformats.org/officeDocument/2006/relationships/hyperlink" Target="http://doma.rastivarsat.fi/show_map.php?user=milla&amp;map=1474" TargetMode="External"/><Relationship Id="rId2" Type="http://schemas.openxmlformats.org/officeDocument/2006/relationships/hyperlink" Target="https://kartat.iknv.fi/show_map.php?user=teemu&amp;map=263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artat.iknv.fi/show_map.php?user=Petri&amp;map=376" TargetMode="External"/><Relationship Id="rId5" Type="http://schemas.openxmlformats.org/officeDocument/2006/relationships/hyperlink" Target="https://kartat.iknv.fi/show_map.php?user=V7&amp;map=17" TargetMode="External"/><Relationship Id="rId4" Type="http://schemas.openxmlformats.org/officeDocument/2006/relationships/hyperlink" Target="https://events.loggator.com/ZapwIdB1Ylbk3oRC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SM-</a:t>
            </a:r>
            <a:r>
              <a:rPr lang="en-GB" dirty="0" err="1"/>
              <a:t>pitkä</a:t>
            </a:r>
            <a:r>
              <a:rPr lang="en-GB" dirty="0"/>
              <a:t> </a:t>
            </a:r>
            <a:r>
              <a:rPr lang="en-GB" dirty="0" err="1"/>
              <a:t>taitoporkkana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LS-37</a:t>
            </a:r>
          </a:p>
          <a:p>
            <a:r>
              <a:rPr lang="en-GB" dirty="0" err="1"/>
              <a:t>Annlinn</a:t>
            </a:r>
            <a:r>
              <a:rPr lang="en-GB" dirty="0"/>
              <a:t> </a:t>
            </a:r>
            <a:r>
              <a:rPr lang="en-GB" dirty="0" err="1"/>
              <a:t>Gaasenbeek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2339C-D06C-FDF3-F056-91C6D4154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SM-</a:t>
            </a:r>
            <a:r>
              <a:rPr lang="en-GB" dirty="0" err="1"/>
              <a:t>pitkän</a:t>
            </a:r>
            <a:r>
              <a:rPr lang="en-GB" dirty="0"/>
              <a:t> </a:t>
            </a:r>
            <a:r>
              <a:rPr lang="en-GB" dirty="0" err="1"/>
              <a:t>taitoporkkana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89D92-FAD5-870C-20AC-F42E48B94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GB" dirty="0"/>
          </a:p>
          <a:p>
            <a:r>
              <a:rPr lang="en-GB" dirty="0"/>
              <a:t>SM-</a:t>
            </a:r>
            <a:r>
              <a:rPr lang="en-GB" dirty="0" err="1"/>
              <a:t>pitkä</a:t>
            </a:r>
            <a:r>
              <a:rPr lang="en-GB" dirty="0"/>
              <a:t> </a:t>
            </a:r>
            <a:r>
              <a:rPr lang="en-GB" dirty="0" err="1"/>
              <a:t>kisataan</a:t>
            </a:r>
            <a:r>
              <a:rPr lang="en-GB" dirty="0"/>
              <a:t> 6.-7.9.2025 </a:t>
            </a:r>
          </a:p>
          <a:p>
            <a:r>
              <a:rPr lang="en-GB" dirty="0" err="1"/>
              <a:t>Kangasala</a:t>
            </a:r>
            <a:r>
              <a:rPr lang="en-GB" dirty="0"/>
              <a:t> SK </a:t>
            </a:r>
            <a:r>
              <a:rPr lang="en-GB" dirty="0" err="1"/>
              <a:t>järjestää</a:t>
            </a:r>
            <a:r>
              <a:rPr lang="en-GB" dirty="0"/>
              <a:t> </a:t>
            </a:r>
            <a:r>
              <a:rPr lang="en-GB" dirty="0" err="1"/>
              <a:t>Ponsan</a:t>
            </a:r>
            <a:r>
              <a:rPr lang="en-GB" dirty="0"/>
              <a:t> </a:t>
            </a:r>
            <a:r>
              <a:rPr lang="en-GB" dirty="0" err="1"/>
              <a:t>maastoissa</a:t>
            </a:r>
          </a:p>
          <a:p>
            <a:r>
              <a:rPr lang="en-GB" dirty="0" err="1"/>
              <a:t>Alueen</a:t>
            </a:r>
            <a:r>
              <a:rPr lang="en-GB" dirty="0"/>
              <a:t> </a:t>
            </a:r>
            <a:r>
              <a:rPr lang="en-GB" dirty="0" err="1"/>
              <a:t>eteläosassa</a:t>
            </a:r>
            <a:r>
              <a:rPr lang="en-GB" dirty="0"/>
              <a:t> on </a:t>
            </a:r>
            <a:r>
              <a:rPr lang="en-GB" dirty="0" err="1"/>
              <a:t>järjestetty</a:t>
            </a:r>
            <a:r>
              <a:rPr lang="en-GB" dirty="0"/>
              <a:t> SM-</a:t>
            </a:r>
            <a:r>
              <a:rPr lang="en-GB" dirty="0" err="1"/>
              <a:t>keskimatka</a:t>
            </a:r>
            <a:r>
              <a:rPr lang="en-GB" dirty="0"/>
              <a:t> 2017</a:t>
            </a:r>
          </a:p>
        </p:txBody>
      </p:sp>
    </p:spTree>
    <p:extLst>
      <p:ext uri="{BB962C8B-B14F-4D97-AF65-F5344CB8AC3E}">
        <p14:creationId xmlns:p14="http://schemas.microsoft.com/office/powerpoint/2010/main" val="3066257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19A3E-FECE-B480-254F-F979AE79F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8534"/>
          </a:xfrm>
        </p:spPr>
        <p:txBody>
          <a:bodyPr/>
          <a:lstStyle/>
          <a:p>
            <a:r>
              <a:rPr lang="en-GB" dirty="0" err="1"/>
              <a:t>Vanhat</a:t>
            </a:r>
            <a:r>
              <a:rPr lang="en-GB" dirty="0"/>
              <a:t> </a:t>
            </a:r>
            <a:r>
              <a:rPr lang="en-GB" dirty="0" err="1"/>
              <a:t>kartat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70D0A-B411-3D40-6B33-08EF9F3ED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6185"/>
            <a:ext cx="10515600" cy="5236601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GB" dirty="0">
                <a:ea typeface="+mn-lt"/>
                <a:cs typeface="+mn-lt"/>
              </a:rPr>
              <a:t>Ponsa</a:t>
            </a:r>
          </a:p>
          <a:p>
            <a:r>
              <a:rPr lang="en-GB" dirty="0">
                <a:ea typeface="+mn-lt"/>
                <a:cs typeface="+mn-lt"/>
                <a:hlinkClick r:id="rId2"/>
              </a:rPr>
              <a:t>https://kartat.iknv.fi/show_map.php?user=teemu&amp;map=2633</a:t>
            </a:r>
            <a:endParaRPr lang="en-GB">
              <a:ea typeface="+mn-lt"/>
              <a:cs typeface="+mn-lt"/>
            </a:endParaRPr>
          </a:p>
          <a:p>
            <a:r>
              <a:rPr lang="en-GB" dirty="0">
                <a:ea typeface="+mn-lt"/>
                <a:cs typeface="+mn-lt"/>
                <a:hlinkClick r:id="rId3"/>
              </a:rPr>
              <a:t>https://www.adam-chromy.cz/domains/adam-chromy.cz/map-archive/show_map.php?user=jastep&amp;map=4664</a:t>
            </a:r>
            <a:endParaRPr lang="en-GB" dirty="0">
              <a:ea typeface="+mn-lt"/>
              <a:cs typeface="+mn-lt"/>
            </a:endParaRPr>
          </a:p>
          <a:p>
            <a:r>
              <a:rPr lang="en-GB" dirty="0">
                <a:ea typeface="+mn-lt"/>
                <a:cs typeface="+mn-lt"/>
                <a:hlinkClick r:id="rId4"/>
              </a:rPr>
              <a:t>https://events.loggator.com/ZapwIdB1Ylbk3oRC</a:t>
            </a:r>
            <a:endParaRPr lang="en-GB" dirty="0"/>
          </a:p>
          <a:p>
            <a:r>
              <a:rPr lang="en-GB" dirty="0">
                <a:ea typeface="+mn-lt"/>
                <a:cs typeface="+mn-lt"/>
                <a:hlinkClick r:id="rId5"/>
              </a:rPr>
              <a:t>https://kartat.iknv.fi/show_map.php?user=V7&amp;map=17</a:t>
            </a:r>
            <a:endParaRPr lang="en-GB" dirty="0"/>
          </a:p>
          <a:p>
            <a:r>
              <a:rPr lang="en-GB" dirty="0">
                <a:ea typeface="+mn-lt"/>
                <a:cs typeface="+mn-lt"/>
                <a:hlinkClick r:id="rId6"/>
              </a:rPr>
              <a:t>https://kartat.iknv.fi/show_map.php?user=Petri&amp;map=376</a:t>
            </a:r>
            <a:endParaRPr lang="en-GB" dirty="0"/>
          </a:p>
          <a:p>
            <a:r>
              <a:rPr lang="en-GB" dirty="0" err="1">
                <a:ea typeface="+mn-lt"/>
                <a:cs typeface="+mn-lt"/>
              </a:rPr>
              <a:t>Vuorijärvi</a:t>
            </a:r>
            <a:endParaRPr lang="en-GB">
              <a:ea typeface="+mn-lt"/>
              <a:cs typeface="+mn-lt"/>
            </a:endParaRPr>
          </a:p>
          <a:p>
            <a:r>
              <a:rPr lang="en-GB" dirty="0">
                <a:ea typeface="+mn-lt"/>
                <a:cs typeface="+mn-lt"/>
                <a:hlinkClick r:id="rId7"/>
              </a:rPr>
              <a:t>http://doma.rastivarsat.fi/show_map.php?user=milla&amp;map=1474</a:t>
            </a:r>
            <a:r>
              <a:rPr lang="en-GB" dirty="0">
                <a:ea typeface="+mn-lt"/>
                <a:cs typeface="+mn-lt"/>
              </a:rPr>
              <a:t>'</a:t>
            </a:r>
          </a:p>
          <a:p>
            <a:r>
              <a:rPr lang="en-GB" dirty="0">
                <a:ea typeface="+mn-lt"/>
                <a:cs typeface="+mn-lt"/>
                <a:hlinkClick r:id="rId8"/>
              </a:rPr>
              <a:t>https://onedrive.live.com/?authkey=%21ANaDE0SsGTb599k&amp;cid=DD9A825BE442AF49&amp;id=DD9A825BE442AF49%2117920&amp;parId=DD9A825BE442AF49%2117590&amp;o=OneUp</a:t>
            </a:r>
            <a:endParaRPr lang="en-GB" dirty="0"/>
          </a:p>
          <a:p>
            <a:endParaRPr lang="en-GB" dirty="0">
              <a:ea typeface="+mn-lt"/>
              <a:cs typeface="+mn-lt"/>
            </a:endParaRP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3087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732A2-E815-B091-29E6-5FABFD54E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Tehtävä</a:t>
            </a:r>
            <a:r>
              <a:rPr lang="en-GB" dirty="0"/>
              <a:t> 1</a:t>
            </a:r>
          </a:p>
        </p:txBody>
      </p:sp>
      <p:pic>
        <p:nvPicPr>
          <p:cNvPr id="4" name="Content Placeholder 3" descr="A map of a mountain range&#10;&#10;AI-generated content may be incorrect.">
            <a:extLst>
              <a:ext uri="{FF2B5EF4-FFF2-40B4-BE49-F238E27FC236}">
                <a16:creationId xmlns:a16="http://schemas.microsoft.com/office/drawing/2014/main" id="{A26CFE2A-5724-C4F4-9C41-1A424084BD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51294" y="1376476"/>
            <a:ext cx="7227794" cy="3680816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7F78E18-2C61-D1FE-2BA8-2AE543417411}"/>
              </a:ext>
            </a:extLst>
          </p:cNvPr>
          <p:cNvSpPr txBox="1"/>
          <p:nvPr/>
        </p:nvSpPr>
        <p:spPr>
          <a:xfrm>
            <a:off x="756049" y="1722113"/>
            <a:ext cx="340222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dirty="0"/>
              <a:t>Miten </a:t>
            </a:r>
            <a:r>
              <a:rPr lang="en-GB" dirty="0" err="1"/>
              <a:t>menisit</a:t>
            </a:r>
            <a:r>
              <a:rPr lang="en-GB" dirty="0"/>
              <a:t> </a:t>
            </a:r>
            <a:r>
              <a:rPr lang="en-GB" dirty="0" err="1"/>
              <a:t>rastivälit</a:t>
            </a:r>
            <a:r>
              <a:rPr lang="en-GB" dirty="0"/>
              <a:t> 3, 4, 5 </a:t>
            </a:r>
            <a:r>
              <a:rPr lang="en-GB" dirty="0" err="1"/>
              <a:t>ja</a:t>
            </a:r>
            <a:r>
              <a:rPr lang="en-GB" dirty="0"/>
              <a:t> 6?</a:t>
            </a:r>
          </a:p>
        </p:txBody>
      </p:sp>
    </p:spTree>
    <p:extLst>
      <p:ext uri="{BB962C8B-B14F-4D97-AF65-F5344CB8AC3E}">
        <p14:creationId xmlns:p14="http://schemas.microsoft.com/office/powerpoint/2010/main" val="568636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BA1F7-48F3-9282-2763-0004D6C7C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Tehtävä</a:t>
            </a:r>
            <a:r>
              <a:rPr lang="en-GB" dirty="0"/>
              <a:t> 2</a:t>
            </a:r>
          </a:p>
        </p:txBody>
      </p:sp>
      <p:pic>
        <p:nvPicPr>
          <p:cNvPr id="4" name="Content Placeholder 3" descr="A map of a mountain&#10;&#10;AI-generated content may be incorrect.">
            <a:extLst>
              <a:ext uri="{FF2B5EF4-FFF2-40B4-BE49-F238E27FC236}">
                <a16:creationId xmlns:a16="http://schemas.microsoft.com/office/drawing/2014/main" id="{4A333175-C249-89D6-5FAD-10671AEB3E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97824" y="1944454"/>
            <a:ext cx="6096000" cy="3486150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6FA9FF6-B245-CEDC-A737-FEC3F656492A}"/>
              </a:ext>
            </a:extLst>
          </p:cNvPr>
          <p:cNvSpPr txBox="1"/>
          <p:nvPr/>
        </p:nvSpPr>
        <p:spPr>
          <a:xfrm>
            <a:off x="784050" y="1792117"/>
            <a:ext cx="359823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dirty="0" err="1"/>
              <a:t>Mikä</a:t>
            </a:r>
            <a:r>
              <a:rPr lang="en-GB" dirty="0"/>
              <a:t> on </a:t>
            </a:r>
            <a:r>
              <a:rPr lang="en-GB" dirty="0" err="1"/>
              <a:t>reitinvalintasi</a:t>
            </a:r>
            <a:r>
              <a:rPr lang="en-GB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18764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0A154-5BF9-4146-8389-739097B7D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Tehtävä</a:t>
            </a:r>
            <a:r>
              <a:rPr lang="en-GB" dirty="0"/>
              <a:t> 3</a:t>
            </a:r>
          </a:p>
        </p:txBody>
      </p:sp>
      <p:pic>
        <p:nvPicPr>
          <p:cNvPr id="7" name="Content Placeholder 6" descr="A map with lines and dots&#10;&#10;AI-generated content may be incorrect.">
            <a:extLst>
              <a:ext uri="{FF2B5EF4-FFF2-40B4-BE49-F238E27FC236}">
                <a16:creationId xmlns:a16="http://schemas.microsoft.com/office/drawing/2014/main" id="{A9BC30AC-41BC-CA2C-E6B1-60F71D1E85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77704" y="543159"/>
            <a:ext cx="3834414" cy="5762064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831382-00E3-C59D-0E1F-510108767EC9}"/>
              </a:ext>
            </a:extLst>
          </p:cNvPr>
          <p:cNvSpPr txBox="1"/>
          <p:nvPr/>
        </p:nvSpPr>
        <p:spPr>
          <a:xfrm>
            <a:off x="602039" y="1750114"/>
            <a:ext cx="3696241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dirty="0" err="1"/>
              <a:t>Mitkä</a:t>
            </a:r>
            <a:r>
              <a:rPr lang="en-GB" dirty="0"/>
              <a:t> </a:t>
            </a:r>
            <a:r>
              <a:rPr lang="en-GB" dirty="0" err="1"/>
              <a:t>ovat</a:t>
            </a:r>
            <a:r>
              <a:rPr lang="en-GB" dirty="0"/>
              <a:t> </a:t>
            </a:r>
            <a:r>
              <a:rPr lang="en-GB" dirty="0" err="1"/>
              <a:t>rastivälin</a:t>
            </a:r>
            <a:r>
              <a:rPr lang="en-GB" dirty="0"/>
              <a:t> 18-19 </a:t>
            </a:r>
            <a:r>
              <a:rPr lang="en-GB" dirty="0" err="1"/>
              <a:t>tärkeimmät</a:t>
            </a:r>
            <a:r>
              <a:rPr lang="en-GB" dirty="0"/>
              <a:t> </a:t>
            </a:r>
            <a:r>
              <a:rPr lang="en-GB" dirty="0" err="1"/>
              <a:t>kohteet</a:t>
            </a:r>
            <a:r>
              <a:rPr lang="en-GB" dirty="0"/>
              <a:t>?</a:t>
            </a:r>
          </a:p>
          <a:p>
            <a:r>
              <a:rPr lang="en-GB" dirty="0" err="1"/>
              <a:t>Entä</a:t>
            </a:r>
            <a:r>
              <a:rPr lang="en-GB" dirty="0"/>
              <a:t> </a:t>
            </a:r>
            <a:r>
              <a:rPr lang="en-GB" dirty="0" err="1"/>
              <a:t>lähdöstä</a:t>
            </a:r>
            <a:r>
              <a:rPr lang="en-GB" dirty="0"/>
              <a:t> </a:t>
            </a:r>
            <a:r>
              <a:rPr lang="en-GB" dirty="0" err="1"/>
              <a:t>ensimmäiselle</a:t>
            </a:r>
            <a:r>
              <a:rPr lang="en-GB" dirty="0"/>
              <a:t> </a:t>
            </a:r>
            <a:r>
              <a:rPr lang="en-GB" dirty="0" err="1"/>
              <a:t>rastille</a:t>
            </a:r>
            <a:r>
              <a:rPr lang="en-GB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35775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8DBEF-B6E7-B22B-8A31-FAA7EC2B7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Tehtävä</a:t>
            </a:r>
            <a:r>
              <a:rPr lang="en-GB" dirty="0"/>
              <a:t> 4</a:t>
            </a:r>
          </a:p>
        </p:txBody>
      </p:sp>
      <p:pic>
        <p:nvPicPr>
          <p:cNvPr id="4" name="Content Placeholder 3" descr="A close-up of a map&#10;&#10;AI-generated content may be incorrect.">
            <a:extLst>
              <a:ext uri="{FF2B5EF4-FFF2-40B4-BE49-F238E27FC236}">
                <a16:creationId xmlns:a16="http://schemas.microsoft.com/office/drawing/2014/main" id="{81820D0D-6F0C-2E42-E367-6189CA51E9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2648" y="2638013"/>
            <a:ext cx="9715499" cy="4093681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4001D6-E611-041F-2646-2A7DD31764CA}"/>
              </a:ext>
            </a:extLst>
          </p:cNvPr>
          <p:cNvSpPr txBox="1"/>
          <p:nvPr/>
        </p:nvSpPr>
        <p:spPr>
          <a:xfrm>
            <a:off x="1022066" y="1568102"/>
            <a:ext cx="7085904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dirty="0"/>
              <a:t>Olet </a:t>
            </a:r>
            <a:r>
              <a:rPr lang="en-GB" dirty="0" err="1"/>
              <a:t>aivan</a:t>
            </a:r>
            <a:r>
              <a:rPr lang="en-GB" dirty="0"/>
              <a:t> </a:t>
            </a:r>
            <a:r>
              <a:rPr lang="en-GB" dirty="0" err="1"/>
              <a:t>puhki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uupunut</a:t>
            </a:r>
            <a:r>
              <a:rPr lang="en-GB" dirty="0"/>
              <a:t>, </a:t>
            </a:r>
            <a:r>
              <a:rPr lang="en-GB" dirty="0" err="1"/>
              <a:t>katsot</a:t>
            </a:r>
            <a:r>
              <a:rPr lang="en-GB" dirty="0"/>
              <a:t> </a:t>
            </a:r>
            <a:r>
              <a:rPr lang="en-GB" dirty="0" err="1"/>
              <a:t>seuraavaa</a:t>
            </a:r>
            <a:r>
              <a:rPr lang="en-GB" dirty="0"/>
              <a:t> </a:t>
            </a:r>
            <a:r>
              <a:rPr lang="en-GB" dirty="0" err="1"/>
              <a:t>rastiväliä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ensimmäinen</a:t>
            </a:r>
            <a:r>
              <a:rPr lang="en-GB" dirty="0"/>
              <a:t> </a:t>
            </a:r>
            <a:r>
              <a:rPr lang="en-GB" dirty="0" err="1"/>
              <a:t>ajatus</a:t>
            </a:r>
            <a:r>
              <a:rPr lang="en-GB" dirty="0"/>
              <a:t> on </a:t>
            </a:r>
            <a:r>
              <a:rPr lang="en-GB" dirty="0" err="1"/>
              <a:t>että</a:t>
            </a:r>
            <a:r>
              <a:rPr lang="en-GB" dirty="0"/>
              <a:t> et </a:t>
            </a:r>
            <a:r>
              <a:rPr lang="en-GB" dirty="0" err="1"/>
              <a:t>millään</a:t>
            </a:r>
            <a:r>
              <a:rPr lang="en-GB" dirty="0"/>
              <a:t> </a:t>
            </a:r>
            <a:r>
              <a:rPr lang="en-GB" dirty="0" err="1"/>
              <a:t>jaksaisi</a:t>
            </a:r>
            <a:r>
              <a:rPr lang="en-GB" dirty="0"/>
              <a:t>. Miten </a:t>
            </a:r>
            <a:r>
              <a:rPr lang="en-GB" dirty="0" err="1"/>
              <a:t>tsemppaat</a:t>
            </a:r>
            <a:r>
              <a:rPr lang="en-GB" dirty="0"/>
              <a:t> </a:t>
            </a:r>
            <a:r>
              <a:rPr lang="en-GB" dirty="0" err="1"/>
              <a:t>itseäsi</a:t>
            </a:r>
            <a:r>
              <a:rPr lang="en-GB" dirty="0"/>
              <a:t> </a:t>
            </a:r>
            <a:r>
              <a:rPr lang="en-GB" dirty="0" err="1"/>
              <a:t>rastivälin</a:t>
            </a:r>
            <a:r>
              <a:rPr lang="en-GB" dirty="0"/>
              <a:t> </a:t>
            </a:r>
            <a:r>
              <a:rPr lang="en-GB" dirty="0" err="1"/>
              <a:t>aikana</a:t>
            </a:r>
            <a:r>
              <a:rPr lang="en-GB" dirty="0"/>
              <a:t>.  </a:t>
            </a:r>
            <a:r>
              <a:rPr lang="en-GB" dirty="0" err="1"/>
              <a:t>Mistä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miksi</a:t>
            </a:r>
            <a:r>
              <a:rPr lang="en-GB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9290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665F4-11D1-0229-99C8-5663C0340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Tehtävä</a:t>
            </a:r>
            <a:r>
              <a:rPr lang="en-GB" dirty="0"/>
              <a:t> 5</a:t>
            </a:r>
          </a:p>
        </p:txBody>
      </p:sp>
      <p:pic>
        <p:nvPicPr>
          <p:cNvPr id="4" name="Content Placeholder 3" descr="A map of a golf course&#10;&#10;AI-generated content may be incorrect.">
            <a:extLst>
              <a:ext uri="{FF2B5EF4-FFF2-40B4-BE49-F238E27FC236}">
                <a16:creationId xmlns:a16="http://schemas.microsoft.com/office/drawing/2014/main" id="{46AE6CBB-8F42-CB48-1E5C-9E0A345DBF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28882" y="1518071"/>
            <a:ext cx="6283825" cy="4585447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7E1F6A-94AF-37A0-C4A2-D9978AF02593}"/>
              </a:ext>
            </a:extLst>
          </p:cNvPr>
          <p:cNvSpPr txBox="1"/>
          <p:nvPr/>
        </p:nvSpPr>
        <p:spPr>
          <a:xfrm>
            <a:off x="770050" y="1610105"/>
            <a:ext cx="3458226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dirty="0" err="1"/>
              <a:t>Kisasi</a:t>
            </a:r>
            <a:r>
              <a:rPr lang="en-GB" dirty="0"/>
              <a:t> on </a:t>
            </a:r>
            <a:r>
              <a:rPr lang="en-GB" dirty="0" err="1"/>
              <a:t>sujunut</a:t>
            </a:r>
            <a:r>
              <a:rPr lang="en-GB" dirty="0"/>
              <a:t> </a:t>
            </a:r>
            <a:r>
              <a:rPr lang="en-GB" dirty="0" err="1"/>
              <a:t>mallikkaasti</a:t>
            </a:r>
            <a:r>
              <a:rPr lang="en-GB" dirty="0"/>
              <a:t>, </a:t>
            </a:r>
            <a:r>
              <a:rPr lang="en-GB" dirty="0" err="1"/>
              <a:t>mutta</a:t>
            </a:r>
            <a:r>
              <a:rPr lang="en-GB" dirty="0"/>
              <a:t> </a:t>
            </a:r>
            <a:r>
              <a:rPr lang="en-GB" dirty="0" err="1"/>
              <a:t>keskittymisesi</a:t>
            </a:r>
            <a:r>
              <a:rPr lang="en-GB" dirty="0"/>
              <a:t> </a:t>
            </a:r>
            <a:r>
              <a:rPr lang="en-GB" dirty="0" err="1"/>
              <a:t>alkaa</a:t>
            </a:r>
            <a:r>
              <a:rPr lang="en-GB" dirty="0"/>
              <a:t> </a:t>
            </a:r>
            <a:r>
              <a:rPr lang="en-GB" dirty="0" err="1"/>
              <a:t>herpaantua</a:t>
            </a:r>
            <a:r>
              <a:rPr lang="en-GB" dirty="0"/>
              <a:t>, </a:t>
            </a:r>
            <a:r>
              <a:rPr lang="en-GB" dirty="0" err="1"/>
              <a:t>mitä</a:t>
            </a:r>
            <a:r>
              <a:rPr lang="en-GB" dirty="0"/>
              <a:t> </a:t>
            </a:r>
            <a:r>
              <a:rPr lang="en-GB" dirty="0" err="1"/>
              <a:t>teet</a:t>
            </a:r>
            <a:r>
              <a:rPr lang="en-GB" dirty="0"/>
              <a:t> </a:t>
            </a:r>
            <a:r>
              <a:rPr lang="en-GB" dirty="0" err="1"/>
              <a:t>jotta</a:t>
            </a:r>
            <a:r>
              <a:rPr lang="en-GB" dirty="0"/>
              <a:t> </a:t>
            </a:r>
            <a:r>
              <a:rPr lang="en-GB" dirty="0" err="1"/>
              <a:t>keskityt</a:t>
            </a:r>
            <a:r>
              <a:rPr lang="en-GB" dirty="0"/>
              <a:t> </a:t>
            </a:r>
            <a:r>
              <a:rPr lang="en-GB" dirty="0" err="1"/>
              <a:t>loppuun</a:t>
            </a:r>
            <a:r>
              <a:rPr lang="en-GB" dirty="0"/>
              <a:t> </a:t>
            </a:r>
            <a:r>
              <a:rPr lang="en-GB" dirty="0" err="1"/>
              <a:t>asti</a:t>
            </a:r>
            <a:r>
              <a:rPr lang="en-GB" dirty="0"/>
              <a:t> </a:t>
            </a:r>
            <a:r>
              <a:rPr lang="en-GB" dirty="0" err="1"/>
              <a:t>suunnistamiseen</a:t>
            </a:r>
            <a:r>
              <a:rPr lang="en-GB" dirty="0"/>
              <a:t>?</a:t>
            </a:r>
          </a:p>
          <a:p>
            <a:endParaRPr lang="en-GB" dirty="0"/>
          </a:p>
          <a:p>
            <a:r>
              <a:rPr lang="en-GB" dirty="0"/>
              <a:t>Miten </a:t>
            </a:r>
            <a:r>
              <a:rPr lang="en-GB" dirty="0" err="1"/>
              <a:t>suunnistat</a:t>
            </a:r>
            <a:r>
              <a:rPr lang="en-GB" dirty="0"/>
              <a:t> </a:t>
            </a:r>
            <a:r>
              <a:rPr lang="en-GB" dirty="0" err="1"/>
              <a:t>rastivälit</a:t>
            </a:r>
            <a:r>
              <a:rPr lang="en-GB" dirty="0"/>
              <a:t> 5, 6 </a:t>
            </a:r>
            <a:r>
              <a:rPr lang="en-GB" dirty="0" err="1"/>
              <a:t>ja</a:t>
            </a:r>
            <a:r>
              <a:rPr lang="en-GB" dirty="0"/>
              <a:t> 7</a:t>
            </a:r>
          </a:p>
        </p:txBody>
      </p:sp>
    </p:spTree>
    <p:extLst>
      <p:ext uri="{BB962C8B-B14F-4D97-AF65-F5344CB8AC3E}">
        <p14:creationId xmlns:p14="http://schemas.microsoft.com/office/powerpoint/2010/main" val="1872216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6F7C8-9DB7-556E-58F9-1BE597708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Tehtävä</a:t>
            </a:r>
            <a:r>
              <a:rPr lang="en-GB" dirty="0"/>
              <a:t> 6</a:t>
            </a:r>
          </a:p>
        </p:txBody>
      </p:sp>
      <p:pic>
        <p:nvPicPr>
          <p:cNvPr id="7" name="Content Placeholder 6" descr="A map with circles and lines&#10;&#10;AI-generated content may be incorrect.">
            <a:extLst>
              <a:ext uri="{FF2B5EF4-FFF2-40B4-BE49-F238E27FC236}">
                <a16:creationId xmlns:a16="http://schemas.microsoft.com/office/drawing/2014/main" id="{4822EB58-8BA0-7F54-7ECA-EDBCB224BF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13139" y="1025013"/>
            <a:ext cx="5196426" cy="5549151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5EA86DA-3A85-95B7-1D14-929AFE24009E}"/>
              </a:ext>
            </a:extLst>
          </p:cNvPr>
          <p:cNvSpPr txBox="1"/>
          <p:nvPr/>
        </p:nvSpPr>
        <p:spPr>
          <a:xfrm>
            <a:off x="896058" y="1750114"/>
            <a:ext cx="428428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dirty="0" err="1"/>
              <a:t>Mikä</a:t>
            </a:r>
            <a:r>
              <a:rPr lang="en-GB" dirty="0"/>
              <a:t> on </a:t>
            </a:r>
            <a:r>
              <a:rPr lang="en-GB" dirty="0" err="1"/>
              <a:t>reitinvalintasi</a:t>
            </a:r>
            <a:r>
              <a:rPr lang="en-GB" dirty="0"/>
              <a:t> </a:t>
            </a:r>
            <a:r>
              <a:rPr lang="en-GB" dirty="0" err="1"/>
              <a:t>välille</a:t>
            </a:r>
            <a:r>
              <a:rPr lang="en-GB" dirty="0"/>
              <a:t> 12-13?</a:t>
            </a:r>
          </a:p>
        </p:txBody>
      </p:sp>
    </p:spTree>
    <p:extLst>
      <p:ext uri="{BB962C8B-B14F-4D97-AF65-F5344CB8AC3E}">
        <p14:creationId xmlns:p14="http://schemas.microsoft.com/office/powerpoint/2010/main" val="2720373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97EBF-57EA-4838-DF64-B38EE91A3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Tehtävä</a:t>
            </a:r>
            <a:r>
              <a:rPr lang="en-GB" dirty="0"/>
              <a:t> 7</a:t>
            </a:r>
          </a:p>
        </p:txBody>
      </p:sp>
      <p:pic>
        <p:nvPicPr>
          <p:cNvPr id="4" name="Content Placeholder 3" descr="A map of a terrain&#10;&#10;AI-generated content may be incorrect.">
            <a:extLst>
              <a:ext uri="{FF2B5EF4-FFF2-40B4-BE49-F238E27FC236}">
                <a16:creationId xmlns:a16="http://schemas.microsoft.com/office/drawing/2014/main" id="{AD3BE33D-F2EE-3755-931C-E35AC8D992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95092" y="1327570"/>
            <a:ext cx="5059080" cy="4843182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D74122-8F1A-7B98-14D7-B4C38A586F72}"/>
              </a:ext>
            </a:extLst>
          </p:cNvPr>
          <p:cNvSpPr txBox="1"/>
          <p:nvPr/>
        </p:nvSpPr>
        <p:spPr>
          <a:xfrm>
            <a:off x="798052" y="1708111"/>
            <a:ext cx="4228276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dirty="0" err="1"/>
              <a:t>Pitkän</a:t>
            </a:r>
            <a:r>
              <a:rPr lang="en-GB" dirty="0"/>
              <a:t> </a:t>
            </a:r>
            <a:r>
              <a:rPr lang="en-GB" dirty="0" err="1"/>
              <a:t>välin</a:t>
            </a:r>
            <a:r>
              <a:rPr lang="en-GB" dirty="0"/>
              <a:t> </a:t>
            </a:r>
            <a:r>
              <a:rPr lang="en-GB" dirty="0" err="1"/>
              <a:t>jälkeen</a:t>
            </a:r>
            <a:r>
              <a:rPr lang="en-GB" dirty="0"/>
              <a:t> </a:t>
            </a:r>
            <a:r>
              <a:rPr lang="en-GB" dirty="0" err="1"/>
              <a:t>kuvittelet</a:t>
            </a:r>
            <a:r>
              <a:rPr lang="en-GB" dirty="0"/>
              <a:t> </a:t>
            </a:r>
            <a:r>
              <a:rPr lang="en-GB" dirty="0" err="1"/>
              <a:t>helpotusta</a:t>
            </a:r>
            <a:r>
              <a:rPr lang="en-GB" dirty="0"/>
              <a:t>, </a:t>
            </a:r>
            <a:r>
              <a:rPr lang="en-GB" dirty="0" err="1"/>
              <a:t>mutta</a:t>
            </a:r>
            <a:r>
              <a:rPr lang="en-GB" dirty="0"/>
              <a:t> </a:t>
            </a:r>
            <a:r>
              <a:rPr lang="en-GB" dirty="0" err="1"/>
              <a:t>edessäsi</a:t>
            </a:r>
            <a:r>
              <a:rPr lang="en-GB" dirty="0"/>
              <a:t> on </a:t>
            </a:r>
            <a:r>
              <a:rPr lang="en-GB" dirty="0" err="1"/>
              <a:t>pikkutarkaa</a:t>
            </a:r>
            <a:r>
              <a:rPr lang="en-GB" dirty="0"/>
              <a:t> </a:t>
            </a:r>
            <a:r>
              <a:rPr lang="en-GB" dirty="0" err="1"/>
              <a:t>suunnistusta</a:t>
            </a:r>
            <a:r>
              <a:rPr lang="en-GB" dirty="0"/>
              <a:t>.</a:t>
            </a:r>
          </a:p>
          <a:p>
            <a:r>
              <a:rPr lang="en-GB" dirty="0" err="1"/>
              <a:t>Mitä</a:t>
            </a:r>
            <a:r>
              <a:rPr lang="en-GB" dirty="0"/>
              <a:t> </a:t>
            </a:r>
            <a:r>
              <a:rPr lang="en-GB" dirty="0" err="1"/>
              <a:t>huomioitavaa</a:t>
            </a:r>
            <a:r>
              <a:rPr lang="en-GB" dirty="0"/>
              <a:t> </a:t>
            </a:r>
            <a:r>
              <a:rPr lang="en-GB" dirty="0" err="1"/>
              <a:t>rastiväleillä</a:t>
            </a:r>
            <a:r>
              <a:rPr lang="en-GB" dirty="0"/>
              <a:t> 9, 10, 11 </a:t>
            </a:r>
            <a:r>
              <a:rPr lang="en-GB" dirty="0" err="1"/>
              <a:t>ja</a:t>
            </a:r>
            <a:r>
              <a:rPr lang="en-GB" dirty="0"/>
              <a:t> 12?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038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Laajakuva</PresentationFormat>
  <Paragraphs>0</Paragraphs>
  <Slides>10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1" baseType="lpstr">
      <vt:lpstr>office theme</vt:lpstr>
      <vt:lpstr>SM-pitkä taitoporkkana</vt:lpstr>
      <vt:lpstr>SM-pitkän taitoporkkana</vt:lpstr>
      <vt:lpstr>Vanhat kartat</vt:lpstr>
      <vt:lpstr>Tehtävä 1</vt:lpstr>
      <vt:lpstr>Tehtävä 2</vt:lpstr>
      <vt:lpstr>Tehtävä 3</vt:lpstr>
      <vt:lpstr>Tehtävä 4</vt:lpstr>
      <vt:lpstr>Tehtävä 5</vt:lpstr>
      <vt:lpstr>Tehtävä 6</vt:lpstr>
      <vt:lpstr>Tehtävä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207</cp:revision>
  <dcterms:created xsi:type="dcterms:W3CDTF">2025-02-16T11:57:15Z</dcterms:created>
  <dcterms:modified xsi:type="dcterms:W3CDTF">2025-02-25T21:12:52Z</dcterms:modified>
</cp:coreProperties>
</file>