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63" r:id="rId2"/>
    <p:sldId id="266" r:id="rId3"/>
    <p:sldId id="264" r:id="rId4"/>
    <p:sldId id="265" r:id="rId5"/>
    <p:sldId id="267" r:id="rId6"/>
    <p:sldId id="268" r:id="rId7"/>
    <p:sldId id="269" r:id="rId8"/>
    <p:sldId id="273" r:id="rId9"/>
    <p:sldId id="270" r:id="rId10"/>
    <p:sldId id="271" r:id="rId11"/>
    <p:sldId id="281" r:id="rId12"/>
    <p:sldId id="280" r:id="rId13"/>
    <p:sldId id="272" r:id="rId14"/>
    <p:sldId id="275" r:id="rId15"/>
    <p:sldId id="276" r:id="rId16"/>
    <p:sldId id="277" r:id="rId17"/>
    <p:sldId id="279" r:id="rId18"/>
    <p:sldId id="278" r:id="rId19"/>
    <p:sldId id="274" r:id="rId20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57FC"/>
    <a:srgbClr val="033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3961C8-E6EB-4E6E-A90B-9436864263DF}" v="33" dt="2025-01-24T14:12:26.4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F0BE7-8F31-4703-A91F-DCAFD91DBC03}" type="datetimeFigureOut">
              <a:rPr lang="en-FI" smtClean="0"/>
              <a:t>01/15/2025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C9C4B-BA1B-4D7D-AC0A-64160F10F91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317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F01121-4B34-4488-9781-B8026B436C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80143" y="3996169"/>
            <a:ext cx="5846311" cy="25648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040F0F-54F2-491A-9194-93DC2F90FA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128153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ABFCB-3661-4BB6-AD86-78F4C55E1F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67509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Sub-Header</a:t>
            </a:r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F5B74-EF03-4302-B9DE-0A54D7EBC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053" y="6220619"/>
            <a:ext cx="685801" cy="340409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1976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788B-4FAD-4D6E-AC6B-272C577F8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ABAC7-97D3-4117-9D51-DD6E0B47A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5D140-E4F8-4532-8383-769321E1F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249A6F-440D-477F-BA28-B161C9BDD765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3D0F-B42D-4C2B-A35D-D2C79B437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CAAA5-8543-4F21-9452-6551CACE1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8A2C80-7BEF-4AA5-85EC-4B374466A5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43" b="99433" l="367" r="42925">
                        <a14:foregroundMark x1="40618" y1="94218" x2="37159" y2="95578"/>
                        <a14:foregroundMark x1="37841" y1="87642" x2="37841" y2="87642"/>
                        <a14:foregroundMark x1="37841" y1="87642" x2="28145" y2="69615"/>
                        <a14:foregroundMark x1="28145" y1="69615" x2="25943" y2="62812"/>
                        <a14:foregroundMark x1="25943" y1="62812" x2="15566" y2="44671"/>
                        <a14:foregroundMark x1="15566" y1="44671" x2="8648" y2="25283"/>
                        <a14:foregroundMark x1="15199" y1="73923" x2="10482" y2="97392"/>
                        <a14:foregroundMark x1="10482" y1="97392" x2="6656" y2="43878"/>
                        <a14:foregroundMark x1="10220" y1="60658" x2="16981" y2="71655"/>
                        <a14:foregroundMark x1="16981" y1="71655" x2="10115" y2="59297"/>
                        <a14:foregroundMark x1="10115" y1="59297" x2="14990" y2="74490"/>
                        <a14:foregroundMark x1="14990" y1="74490" x2="9486" y2="73016"/>
                        <a14:foregroundMark x1="9486" y1="73016" x2="19025" y2="84807"/>
                        <a14:foregroundMark x1="19025" y1="84807" x2="12893" y2="80045"/>
                        <a14:foregroundMark x1="12893" y1="80045" x2="20545" y2="92177"/>
                        <a14:foregroundMark x1="20545" y1="92177" x2="7180" y2="85374"/>
                        <a14:foregroundMark x1="7180" y1="85374" x2="2411" y2="76077"/>
                        <a14:foregroundMark x1="2411" y1="76077" x2="786" y2="35034"/>
                        <a14:foregroundMark x1="786" y1="35034" x2="2987" y2="16440"/>
                        <a14:foregroundMark x1="2987" y1="16440" x2="30660" y2="70522"/>
                        <a14:foregroundMark x1="30660" y1="70522" x2="39832" y2="92290"/>
                        <a14:foregroundMark x1="39832" y1="92290" x2="34644" y2="96939"/>
                        <a14:foregroundMark x1="34644" y1="96939" x2="12683" y2="88095"/>
                        <a14:foregroundMark x1="12683" y1="88095" x2="12683" y2="88095"/>
                        <a14:foregroundMark x1="7495" y1="94671" x2="5189" y2="74036"/>
                        <a14:foregroundMark x1="5189" y1="74036" x2="5713" y2="82313"/>
                        <a14:foregroundMark x1="1258" y1="8390" x2="419" y2="19048"/>
                        <a14:foregroundMark x1="419" y1="19048" x2="681" y2="39569"/>
                        <a14:foregroundMark x1="681" y1="39569" x2="3407" y2="51361"/>
                        <a14:foregroundMark x1="12683" y1="58844" x2="9906" y2="45125"/>
                        <a14:foregroundMark x1="9906" y1="45125" x2="4769" y2="38435"/>
                        <a14:foregroundMark x1="4769" y1="38435" x2="29979" y2="87302"/>
                        <a14:foregroundMark x1="29979" y1="87302" x2="24266" y2="83673"/>
                        <a14:foregroundMark x1="24266" y1="83673" x2="19497" y2="71202"/>
                        <a14:foregroundMark x1="19497" y1="71202" x2="25367" y2="75170"/>
                        <a14:foregroundMark x1="25367" y1="75170" x2="27778" y2="83220"/>
                        <a14:foregroundMark x1="23323" y1="74830" x2="17610" y2="70181"/>
                        <a14:foregroundMark x1="17610" y1="70181" x2="29665" y2="81519"/>
                        <a14:foregroundMark x1="29665" y1="81519" x2="24895" y2="90249"/>
                        <a14:foregroundMark x1="24895" y1="90249" x2="24319" y2="90249"/>
                        <a14:foregroundMark x1="17977" y1="84127" x2="25524" y2="80612"/>
                        <a14:foregroundMark x1="25524" y1="80612" x2="19549" y2="80499"/>
                        <a14:foregroundMark x1="19549" y1="80499" x2="25419" y2="87642"/>
                        <a14:foregroundMark x1="25419" y1="87642" x2="19182" y2="85374"/>
                        <a14:foregroundMark x1="19182" y1="85374" x2="24790" y2="87302"/>
                        <a14:foregroundMark x1="24790" y1="87302" x2="10901" y2="71995"/>
                        <a14:foregroundMark x1="10901" y1="71995" x2="19392" y2="73016"/>
                        <a14:foregroundMark x1="19392" y1="73016" x2="12945" y2="70068"/>
                        <a14:foregroundMark x1="12945" y1="70068" x2="22170" y2="74150"/>
                        <a14:foregroundMark x1="22170" y1="74150" x2="12474" y2="66440"/>
                        <a14:foregroundMark x1="12474" y1="66440" x2="21646" y2="70295"/>
                        <a14:foregroundMark x1="21646" y1="70295" x2="5398" y2="59297"/>
                        <a14:foregroundMark x1="4927" y1="92971" x2="33333" y2="97052"/>
                        <a14:foregroundMark x1="33333" y1="97052" x2="28459" y2="89342"/>
                        <a14:foregroundMark x1="28459" y1="89342" x2="29088" y2="90703"/>
                        <a14:foregroundMark x1="32442" y1="97392" x2="33910" y2="97732"/>
                        <a14:foregroundMark x1="37264" y1="95578" x2="33805" y2="97732"/>
                        <a14:foregroundMark x1="35063" y1="95125" x2="33700" y2="99093"/>
                        <a14:foregroundMark x1="6080" y1="39456" x2="3092" y2="34127"/>
                        <a14:foregroundMark x1="41667" y1="97392" x2="42034" y2="99546"/>
                        <a14:foregroundMark x1="42610" y1="98186" x2="42925" y2="99546"/>
                        <a14:foregroundMark x1="9224" y1="26190" x2="419" y2="7143"/>
                      </a14:backgroundRemoval>
                    </a14:imgEffect>
                  </a14:imgLayer>
                </a14:imgProps>
              </a:ext>
            </a:extLst>
          </a:blip>
          <a:srcRect r="54198"/>
          <a:stretch/>
        </p:blipFill>
        <p:spPr>
          <a:xfrm rot="10800000" flipH="1">
            <a:off x="0" y="0"/>
            <a:ext cx="4215576" cy="24038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BEC2B7-6113-4F1B-BF7C-3E4AA64798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7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FC6B3-1852-4E17-A870-BC1076715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396AF-E3B5-4827-AE6C-F722263B3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FE0BC-FED9-434F-89E2-929550708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E4F2FEF-FC84-4C45-97B9-9706CF6DD44A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6C171-4C4D-4688-9320-E871F4E3A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3AE3F-6D79-4730-8D92-87574313E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E31063-6B31-41AF-87E3-37D704B7D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03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36E49-92BF-4E8A-A502-BC99F4978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5567A-9E09-4FA4-95D7-F9EFBA3AB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FBDD4D-2CA8-4E96-900D-D9B5CD0C8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86702-22CE-4BA8-8E89-53CE523A3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6B68512-397E-476C-B766-371FA0AEC49C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0DD7C-CC1F-40AE-BA4E-E82E543BE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29A963-35D4-48CE-95F5-A535652DD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654C5-87B3-4468-851D-5A38B0456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5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B71D-13A0-4813-9713-4024FCCAF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25F9F-D092-4E28-8B32-62517FD59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21CE4-7760-431E-89E2-54CE7CE66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6A3558-AEF6-425D-BC0C-FC9964450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51E11D-C3A7-4AE3-946F-8C39091DE4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6B49F-366B-4C01-B678-FDDA64DA7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71701D-0730-4AA1-AE57-815B40AE3C92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79FFFE-AB93-467B-B76B-601094C5F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E1515C-0987-4E05-A0DF-56FBD789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616DFA-2675-4001-AEF5-E21545449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2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84596-39DE-4FE1-8472-7FF011486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831B78-B354-4AED-B467-2CD9FFC4D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477E309-21CD-489A-AB59-97FB107AD297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D486A5-F0B3-4176-B3D8-F36DD10C1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0D9687-CC05-4F95-8825-36EA5BE5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91A3C8-FCA5-4588-AD0B-C2EC4E481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8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386D08-9021-46B0-9E64-3994630D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B98CE15-C29E-4E6D-BAD7-AE927D80F7F3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22CA30-BEA5-4B77-9CB5-CE071B53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99555-28FF-46DE-8B34-A2A651719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72FD61-5740-4211-8D1B-56DA0733BA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28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E2DE3-4D8C-43B7-998F-294D18F04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53C2E-036C-47F8-8EAC-4198C2AE2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8CE55-B8C1-4692-B898-1FE7F425F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0F6FD-B7FC-4829-BFF8-04AA4A84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961F1DF-DD8E-4B6E-8F8F-46604E5ED1C8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3369F4-C578-442E-AAB0-1CD29967D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63369-A172-46D8-A6DB-A5C49A8F8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842775-0D99-45A7-8515-7184B752D4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28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63879-DB03-45E1-BE73-4C29E8C4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2DB3C-A7B0-4995-9C17-F7764D593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C2F2A-C762-4733-884E-93442FEFF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145F2-FACF-454E-B207-873E03484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B409009-FA98-46BF-B712-44622703092B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96DB6-A6C0-4152-89E8-4427815C7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D3F80-F2B4-42CA-8D16-97F033148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9C366E-F249-484C-A017-F23EE20D53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1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8E53F3-FD08-406E-AA60-FA1F01F8F30C}"/>
              </a:ext>
            </a:extLst>
          </p:cNvPr>
          <p:cNvSpPr/>
          <p:nvPr userDrawn="1"/>
        </p:nvSpPr>
        <p:spPr>
          <a:xfrm>
            <a:off x="95694" y="106325"/>
            <a:ext cx="11993526" cy="6655983"/>
          </a:xfrm>
          <a:prstGeom prst="roundRect">
            <a:avLst>
              <a:gd name="adj" fmla="val 2522"/>
            </a:avLst>
          </a:prstGeom>
          <a:noFill/>
          <a:ln w="76200">
            <a:solidFill>
              <a:srgbClr val="FF0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9F77963-7038-4C44-A234-00230EE1A7B3}"/>
              </a:ext>
            </a:extLst>
          </p:cNvPr>
          <p:cNvSpPr/>
          <p:nvPr userDrawn="1"/>
        </p:nvSpPr>
        <p:spPr>
          <a:xfrm>
            <a:off x="233916" y="245795"/>
            <a:ext cx="11717079" cy="6378289"/>
          </a:xfrm>
          <a:prstGeom prst="roundRect">
            <a:avLst>
              <a:gd name="adj" fmla="val 1063"/>
            </a:avLst>
          </a:prstGeom>
          <a:noFill/>
          <a:ln w="76200">
            <a:solidFill>
              <a:srgbClr val="0337DF">
                <a:alpha val="8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00B84D4-CD48-4585-BCE0-A622598E374B}"/>
              </a:ext>
            </a:extLst>
          </p:cNvPr>
          <p:cNvSpPr/>
          <p:nvPr userDrawn="1"/>
        </p:nvSpPr>
        <p:spPr>
          <a:xfrm flipV="1">
            <a:off x="0" y="0"/>
            <a:ext cx="2074334" cy="1496560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FF739A-A34F-46BC-97E3-8EBD518747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alphaModFix amt="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143" b="99433" l="367" r="42925">
                        <a14:foregroundMark x1="40618" y1="94218" x2="37159" y2="95578"/>
                        <a14:foregroundMark x1="37841" y1="87642" x2="37841" y2="87642"/>
                        <a14:foregroundMark x1="37841" y1="87642" x2="28145" y2="69615"/>
                        <a14:foregroundMark x1="28145" y1="69615" x2="25943" y2="62812"/>
                        <a14:foregroundMark x1="25943" y1="62812" x2="15566" y2="44671"/>
                        <a14:foregroundMark x1="15566" y1="44671" x2="8648" y2="25283"/>
                        <a14:foregroundMark x1="15199" y1="73923" x2="10482" y2="97392"/>
                        <a14:foregroundMark x1="10482" y1="97392" x2="6656" y2="43878"/>
                        <a14:foregroundMark x1="10220" y1="60658" x2="16981" y2="71655"/>
                        <a14:foregroundMark x1="16981" y1="71655" x2="10115" y2="59297"/>
                        <a14:foregroundMark x1="10115" y1="59297" x2="14990" y2="74490"/>
                        <a14:foregroundMark x1="14990" y1="74490" x2="9486" y2="73016"/>
                        <a14:foregroundMark x1="9486" y1="73016" x2="19025" y2="84807"/>
                        <a14:foregroundMark x1="19025" y1="84807" x2="12893" y2="80045"/>
                        <a14:foregroundMark x1="12893" y1="80045" x2="20545" y2="92177"/>
                        <a14:foregroundMark x1="20545" y1="92177" x2="7180" y2="85374"/>
                        <a14:foregroundMark x1="7180" y1="85374" x2="2411" y2="76077"/>
                        <a14:foregroundMark x1="2411" y1="76077" x2="786" y2="35034"/>
                        <a14:foregroundMark x1="786" y1="35034" x2="2987" y2="16440"/>
                        <a14:foregroundMark x1="2987" y1="16440" x2="30660" y2="70522"/>
                        <a14:foregroundMark x1="30660" y1="70522" x2="39832" y2="92290"/>
                        <a14:foregroundMark x1="39832" y1="92290" x2="34644" y2="96939"/>
                        <a14:foregroundMark x1="34644" y1="96939" x2="12683" y2="88095"/>
                        <a14:foregroundMark x1="12683" y1="88095" x2="12683" y2="88095"/>
                        <a14:foregroundMark x1="7495" y1="94671" x2="5189" y2="74036"/>
                        <a14:foregroundMark x1="5189" y1="74036" x2="5713" y2="82313"/>
                        <a14:foregroundMark x1="1258" y1="8390" x2="419" y2="19048"/>
                        <a14:foregroundMark x1="419" y1="19048" x2="681" y2="39569"/>
                        <a14:foregroundMark x1="681" y1="39569" x2="3407" y2="51361"/>
                        <a14:foregroundMark x1="12683" y1="58844" x2="9906" y2="45125"/>
                        <a14:foregroundMark x1="9906" y1="45125" x2="4769" y2="38435"/>
                        <a14:foregroundMark x1="4769" y1="38435" x2="29979" y2="87302"/>
                        <a14:foregroundMark x1="29979" y1="87302" x2="24266" y2="83673"/>
                        <a14:foregroundMark x1="24266" y1="83673" x2="19497" y2="71202"/>
                        <a14:foregroundMark x1="19497" y1="71202" x2="25367" y2="75170"/>
                        <a14:foregroundMark x1="25367" y1="75170" x2="27778" y2="83220"/>
                        <a14:foregroundMark x1="23323" y1="74830" x2="17610" y2="70181"/>
                        <a14:foregroundMark x1="17610" y1="70181" x2="29665" y2="81519"/>
                        <a14:foregroundMark x1="29665" y1="81519" x2="24895" y2="90249"/>
                        <a14:foregroundMark x1="24895" y1="90249" x2="24319" y2="90249"/>
                        <a14:foregroundMark x1="17977" y1="84127" x2="25524" y2="80612"/>
                        <a14:foregroundMark x1="25524" y1="80612" x2="19549" y2="80499"/>
                        <a14:foregroundMark x1="19549" y1="80499" x2="25419" y2="87642"/>
                        <a14:foregroundMark x1="25419" y1="87642" x2="19182" y2="85374"/>
                        <a14:foregroundMark x1="19182" y1="85374" x2="24790" y2="87302"/>
                        <a14:foregroundMark x1="24790" y1="87302" x2="10901" y2="71995"/>
                        <a14:foregroundMark x1="10901" y1="71995" x2="19392" y2="73016"/>
                        <a14:foregroundMark x1="19392" y1="73016" x2="12945" y2="70068"/>
                        <a14:foregroundMark x1="12945" y1="70068" x2="22170" y2="74150"/>
                        <a14:foregroundMark x1="22170" y1="74150" x2="12474" y2="66440"/>
                        <a14:foregroundMark x1="12474" y1="66440" x2="21646" y2="70295"/>
                        <a14:foregroundMark x1="21646" y1="70295" x2="5398" y2="59297"/>
                        <a14:foregroundMark x1="4927" y1="92971" x2="33333" y2="97052"/>
                        <a14:foregroundMark x1="33333" y1="97052" x2="28459" y2="89342"/>
                        <a14:foregroundMark x1="28459" y1="89342" x2="29088" y2="90703"/>
                        <a14:foregroundMark x1="32442" y1="97392" x2="33910" y2="97732"/>
                        <a14:foregroundMark x1="37264" y1="95578" x2="33805" y2="97732"/>
                        <a14:foregroundMark x1="35063" y1="95125" x2="33700" y2="99093"/>
                        <a14:foregroundMark x1="6080" y1="39456" x2="3092" y2="34127"/>
                        <a14:foregroundMark x1="41667" y1="97392" x2="42034" y2="99546"/>
                        <a14:foregroundMark x1="42610" y1="98186" x2="42925" y2="99546"/>
                        <a14:foregroundMark x1="9224" y1="26190" x2="419" y2="7143"/>
                      </a14:backgroundRemoval>
                    </a14:imgEffect>
                  </a14:imgLayer>
                </a14:imgProps>
              </a:ext>
            </a:extLst>
          </a:blip>
          <a:srcRect r="54198"/>
          <a:stretch/>
        </p:blipFill>
        <p:spPr>
          <a:xfrm rot="10800000" flipH="1">
            <a:off x="0" y="0"/>
            <a:ext cx="2043954" cy="1477926"/>
          </a:xfrm>
          <a:prstGeom prst="rect">
            <a:avLst/>
          </a:prstGeom>
          <a:ln>
            <a:noFill/>
          </a:ln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181E53-9B7C-4C12-8C93-8A319EC9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759CE-1B56-4B27-BAB2-E2F97D050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8FBBD-C9E8-4333-8362-CCC98B2650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41149" y="6244245"/>
            <a:ext cx="1153100" cy="357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ctr"/>
            <a:fld id="{3A6955F8-570B-4D91-8B21-6849D2893C14}" type="datetime1">
              <a:rPr lang="fi-FI" smtClean="0"/>
              <a:pPr algn="ctr"/>
              <a:t>15.1.2025</a:t>
            </a:fld>
            <a:endParaRPr lang="en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017AA-E9E4-4CC9-B164-6D0CF483EE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4249" y="6239053"/>
            <a:ext cx="4217354" cy="3555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 dirty="0"/>
              <a:t>Lahden Suunnistajat -37</a:t>
            </a:r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64D82-5828-448B-9FA2-C5AA8F4685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32" y="6187596"/>
            <a:ext cx="685839" cy="4364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 sz="1800" dirty="0"/>
          </a:p>
        </p:txBody>
      </p:sp>
    </p:spTree>
    <p:extLst>
      <p:ext uri="{BB962C8B-B14F-4D97-AF65-F5344CB8AC3E}">
        <p14:creationId xmlns:p14="http://schemas.microsoft.com/office/powerpoint/2010/main" val="383794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cokwgmkra.cloudimg.io/_kuvat/SM_Outokumpu_kartta.jpg" TargetMode="External"/><Relationship Id="rId2" Type="http://schemas.openxmlformats.org/officeDocument/2006/relationships/hyperlink" Target="https://kalevanrasti.fi/kilpailu/sm2025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velox.com/Events/Show/112938/SM-pitka-finaali" TargetMode="External"/><Relationship Id="rId13" Type="http://schemas.openxmlformats.org/officeDocument/2006/relationships/hyperlink" Target="https://www.tulospalvelu.fi/gps/2019mmkatspH/" TargetMode="External"/><Relationship Id="rId3" Type="http://schemas.openxmlformats.org/officeDocument/2006/relationships/hyperlink" Target="https://www.youtube.com/watch?v=4SzifNwseUY" TargetMode="External"/><Relationship Id="rId7" Type="http://schemas.openxmlformats.org/officeDocument/2006/relationships/hyperlink" Target="https://www.tulospalvelu.fi/gps/2023smpitkaH21/" TargetMode="External"/><Relationship Id="rId12" Type="http://schemas.openxmlformats.org/officeDocument/2006/relationships/hyperlink" Target="https://www.tulospalvelu.fi/gps/2019mmkatspD/" TargetMode="External"/><Relationship Id="rId2" Type="http://schemas.openxmlformats.org/officeDocument/2006/relationships/hyperlink" Target="http://www.solfik.org/maps/show_map.php?user=cajjac&amp;map=51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ulospalvelu.fi/gps/2023smpitkaD21/" TargetMode="External"/><Relationship Id="rId11" Type="http://schemas.openxmlformats.org/officeDocument/2006/relationships/hyperlink" Target="https://www.youtube.com/watch?v=x8-8Iryn63M" TargetMode="External"/><Relationship Id="rId5" Type="http://schemas.openxmlformats.org/officeDocument/2006/relationships/hyperlink" Target="https://www.youtube.com/watch?v=m2qF7n01cCk" TargetMode="External"/><Relationship Id="rId10" Type="http://schemas.openxmlformats.org/officeDocument/2006/relationships/hyperlink" Target="https://www.tulospalvelu.fi/gps/20210529Kats2D21/" TargetMode="External"/><Relationship Id="rId4" Type="http://schemas.openxmlformats.org/officeDocument/2006/relationships/hyperlink" Target="http://kart.tyrving.idrett.no/doma/show_map.php?user=bekeberg&amp;map=921" TargetMode="External"/><Relationship Id="rId9" Type="http://schemas.openxmlformats.org/officeDocument/2006/relationships/hyperlink" Target="https://www.livelox.com/Events/Show/112933/SM-pitka-karsinta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1drv.ms/f/s!AkmvQuRbgprdgYU71oMTRKwZNvn32Q?e=RMdUbe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27EF1FC2-D221-0A26-CE23-01F5E6A18A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Taitoporkkanat 2025</a:t>
            </a:r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91ECC32C-222A-7340-0273-8FC1DCA8AB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Lahden Suunnistajat -37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169A1DB-3059-AF65-07E3-07B93CF93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1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C12A64-FD76-FA43-AFC4-04CFD428810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7975600" y="6238875"/>
            <a:ext cx="4216400" cy="355600"/>
          </a:xfrm>
        </p:spPr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00098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267C5A-4326-7BC0-8989-ACAB9D805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Taitoporkkanoiden tarkoitus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8E6B6C-AB35-BEFE-6C1C-6219C1F5B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Aloittaa tärkeimpien kisojen valmistautuminen ja mentaaliharjoittelu hyvissä ajoin harjoituskauden aikana. </a:t>
            </a:r>
          </a:p>
          <a:p>
            <a:r>
              <a:rPr lang="fi-FI" dirty="0"/>
              <a:t>Tehdä tutuksi kisamaaston vaatimukset, kisamuodon vaatimukset sekä tutustua kisa-alueen karttaan.</a:t>
            </a:r>
          </a:p>
          <a:p>
            <a:r>
              <a:rPr lang="fi-FI" dirty="0"/>
              <a:t>Muistuttaa harjoituskauden aikana mihin ollaan menossa ja mitä varten harjoitellaan.</a:t>
            </a:r>
          </a:p>
          <a:p>
            <a:r>
              <a:rPr lang="fi-FI" dirty="0"/>
              <a:t>Pitää meininkiä yllä!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8F2381-5E33-FF9B-5D66-E06299077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9A6F-440D-477F-BA28-B161C9BDD765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2B0B6D0-3070-8D38-1D00-79506E470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05F33F-1C09-260C-2192-8171C772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28366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8CEB96-109F-1978-79CC-D0A4CA8E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Kisat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4C7504-8009-29AC-7ED9-2B3C49DB8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10mila</a:t>
            </a:r>
          </a:p>
          <a:p>
            <a:r>
              <a:rPr lang="fi-FI" dirty="0"/>
              <a:t>SM-keskimatka</a:t>
            </a:r>
          </a:p>
          <a:p>
            <a:r>
              <a:rPr lang="fi-FI" dirty="0"/>
              <a:t>Nuorten keskimatkan näyttökisa, Joroinen</a:t>
            </a:r>
          </a:p>
          <a:p>
            <a:r>
              <a:rPr lang="fi-FI" dirty="0"/>
              <a:t>Nuorten pitkänmatkan näyttökisa, Suonenjoki</a:t>
            </a:r>
          </a:p>
          <a:p>
            <a:r>
              <a:rPr lang="fi-FI" dirty="0"/>
              <a:t>Aikuisten näyttökisa, Tahko</a:t>
            </a:r>
          </a:p>
          <a:p>
            <a:r>
              <a:rPr lang="fi-FI" dirty="0"/>
              <a:t>Jukola/Venlat</a:t>
            </a:r>
          </a:p>
          <a:p>
            <a:r>
              <a:rPr lang="fi-FI" dirty="0"/>
              <a:t>Nuorten Jukola</a:t>
            </a:r>
          </a:p>
          <a:p>
            <a:r>
              <a:rPr lang="fi-FI" dirty="0"/>
              <a:t>SM-</a:t>
            </a:r>
            <a:r>
              <a:rPr lang="fi-FI" dirty="0" err="1"/>
              <a:t>knockout</a:t>
            </a:r>
            <a:endParaRPr lang="fi-FI" dirty="0"/>
          </a:p>
          <a:p>
            <a:r>
              <a:rPr lang="fi-FI" dirty="0"/>
              <a:t>SM-pitkä</a:t>
            </a:r>
          </a:p>
          <a:p>
            <a:r>
              <a:rPr lang="fi-FI" dirty="0"/>
              <a:t>SM-sprintti</a:t>
            </a:r>
          </a:p>
          <a:p>
            <a:r>
              <a:rPr lang="fi-FI" dirty="0"/>
              <a:t>SM-viesti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805D3F-DDCE-BBF4-7591-FB6C48BD6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9A6F-440D-477F-BA28-B161C9BDD765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1D1D7B7-6E5F-AAE7-1878-90194A125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80B39C4-2DDB-D723-62FC-0F62F34F9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45227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DD021A-A818-12C2-8B23-AF947782E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Taitoporkkanat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A185E86A-19C3-8C22-DD73-530E0953A3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225431"/>
              </p:ext>
            </p:extLst>
          </p:nvPr>
        </p:nvGraphicFramePr>
        <p:xfrm>
          <a:off x="2540000" y="1886744"/>
          <a:ext cx="7112000" cy="4229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9800">
                  <a:extLst>
                    <a:ext uri="{9D8B030D-6E8A-4147-A177-3AD203B41FA5}">
                      <a16:colId xmlns:a16="http://schemas.microsoft.com/office/drawing/2014/main" val="1911659139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871412263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162215206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873677420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8539207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Viikko</a:t>
                      </a:r>
                      <a:endParaRPr lang="fi-FI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Kisa</a:t>
                      </a:r>
                      <a:endParaRPr lang="fi-FI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 dirty="0">
                          <a:effectLst/>
                        </a:rPr>
                        <a:t>Tehtävän vastuuhenkilö</a:t>
                      </a:r>
                      <a:endParaRPr lang="fi-FI" sz="1100" b="1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Läpikäynti</a:t>
                      </a:r>
                      <a:endParaRPr lang="fi-FI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Vanhakartta</a:t>
                      </a:r>
                      <a:endParaRPr lang="fi-FI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3307015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Jokainen valitsee itse haluamansa kisa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 dirty="0">
                          <a:effectLst/>
                        </a:rPr>
                        <a:t>Allu /Kaikki itse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9.2.2025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2689769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20.1.2025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SM-keskimatka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9.2.2025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9464827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27.1.2025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Näyttökisa aikuiset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9.2.2025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1445767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Näyttökisat nuoret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9.2.2025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18594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3.2.2025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Venlat ja Jukola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9.2.2025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187634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Nuorten Jukola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9.2.2025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0781965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10.2.2025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10mila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9.3.2025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4177886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17.2.2025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SM-pitkämatka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9.3.2025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4659714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24.2.2025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SM-sprintti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9.3.2025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21065226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3.3.2025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SM-viesti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9.3.2025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4117942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10.3.2025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SM-keskimatka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6.4.2025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0200045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17.3.2025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Näyttökisa aikuiset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6.4.2025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206806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Näyttökisat nuoret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6.4.2025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4539920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24.3.2025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Venlat ja Jukola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6.4.2025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0818939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31.3.2025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Venlat ja Jukola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6.4.2025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36616202"/>
                  </a:ext>
                </a:extLst>
              </a:tr>
              <a:tr h="1841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Kevät kisapalavereiden ja analyysien mukaisesti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7624291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23.6.2025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Nuorten Jukola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30.7.2025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43664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30.6.2025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SM-knockout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30.7.2025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00583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7.7.2025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SM-pitkä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30.7.2025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44955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14.7.2025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SM-sprintti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30.7.2025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35989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21.7.2025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SM-viesti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30.7.2025 Palavereissa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673528"/>
                  </a:ext>
                </a:extLst>
              </a:tr>
              <a:tr h="1841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Syksy kisapalavereiden ja analyysien mukaisesti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1496064"/>
                  </a:ext>
                </a:extLst>
              </a:tr>
            </a:tbl>
          </a:graphicData>
        </a:graphic>
      </p:graphicFrame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653001B-5CD6-1EDA-704F-2FB6B225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9A6F-440D-477F-BA28-B161C9BDD765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B3002DC-E36C-B729-E25B-01D86C80E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9C4D825-4995-8ABF-82B9-84A4C8923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61722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9B66E4-8B19-A4D6-D97A-99CD8C0E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Taitoporkkanoiden rakenne /ohjeet vastuuhenkilölle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020D9C-F547-9434-8D41-499FDE7DC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865"/>
            <a:ext cx="11008360" cy="5157698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Sisältö</a:t>
            </a:r>
          </a:p>
          <a:p>
            <a:pPr lvl="1"/>
            <a:r>
              <a:rPr lang="fi-FI" dirty="0"/>
              <a:t>Seitsemän karttatehtävää (rastiväliä tai useamman rastivälin </a:t>
            </a:r>
            <a:r>
              <a:rPr lang="fi-FI" dirty="0" err="1"/>
              <a:t>kompoa</a:t>
            </a:r>
            <a:r>
              <a:rPr lang="fi-FI" dirty="0"/>
              <a:t>)</a:t>
            </a:r>
          </a:p>
          <a:p>
            <a:pPr lvl="2"/>
            <a:r>
              <a:rPr lang="fi-FI" dirty="0"/>
              <a:t>Käytä alueen vanhaa karttaa. Jos alueelta ei löydy vanhaa karttaa niin käytä </a:t>
            </a:r>
            <a:r>
              <a:rPr lang="fi-FI" dirty="0" err="1"/>
              <a:t>mapant</a:t>
            </a:r>
            <a:r>
              <a:rPr lang="fi-FI" dirty="0"/>
              <a:t> </a:t>
            </a:r>
            <a:r>
              <a:rPr lang="fi-FI" dirty="0" err="1"/>
              <a:t>karttpohjaa</a:t>
            </a:r>
            <a:r>
              <a:rPr lang="fi-FI" dirty="0"/>
              <a:t>, harjoitusmaastoja tai muuten samankaltaisia maastoja tai saman tyyppisten kisojen ratoja joista hyötyä </a:t>
            </a:r>
            <a:r>
              <a:rPr lang="fi-FI" dirty="0" err="1"/>
              <a:t>ajatustyöhö</a:t>
            </a:r>
            <a:endParaRPr lang="fi-FI" dirty="0"/>
          </a:p>
          <a:p>
            <a:pPr lvl="1"/>
            <a:r>
              <a:rPr lang="fi-FI" dirty="0"/>
              <a:t>Jokaisessa tehtävässä on myös CASE tilanne tai muu tehtävä mietittäväksi</a:t>
            </a:r>
          </a:p>
          <a:p>
            <a:pPr lvl="2"/>
            <a:r>
              <a:rPr lang="fi-FI" dirty="0"/>
              <a:t>”Pääset lähtemään omalle osuudelle keulassa, takaa lähtee 45s päästä iso letka…. Mihin keskityt? Mitä pyrit puhumaan itsellesi? </a:t>
            </a:r>
            <a:r>
              <a:rPr lang="fi-FI" b="1" dirty="0"/>
              <a:t>Käytä mielikuvitusta!</a:t>
            </a:r>
            <a:endParaRPr lang="fi-FI" dirty="0"/>
          </a:p>
          <a:p>
            <a:r>
              <a:rPr lang="fi-FI" dirty="0"/>
              <a:t>Toteutus</a:t>
            </a:r>
          </a:p>
          <a:p>
            <a:pPr lvl="1"/>
            <a:r>
              <a:rPr lang="fi-FI" dirty="0"/>
              <a:t>Karttatehtävät jakoon ryhmään viikon alussa maanantaina. Tai jos haluat niin jokainen erikseen eri päivinä.</a:t>
            </a:r>
          </a:p>
          <a:p>
            <a:pPr lvl="1"/>
            <a:r>
              <a:rPr lang="fi-FI" dirty="0"/>
              <a:t>Osallistujat tekevät tehtävät omatoimisesti. Tehtävistä keskustelua kaverin kanssa, ryhmässä tai tehtävän vastuuhenkilön kanssa.</a:t>
            </a:r>
          </a:p>
          <a:p>
            <a:pPr lvl="1"/>
            <a:r>
              <a:rPr lang="fi-FI" dirty="0"/>
              <a:t>Jokainen osallistuja valmistautuu käymään ajatuksiaan läpi palavereissa</a:t>
            </a:r>
          </a:p>
          <a:p>
            <a:pPr lvl="1"/>
            <a:r>
              <a:rPr lang="fi-FI" dirty="0"/>
              <a:t>Tehtävä käydään läpi seuraavan kuukauden palavereissa</a:t>
            </a:r>
          </a:p>
          <a:p>
            <a:pPr lvl="2"/>
            <a:r>
              <a:rPr lang="fi-FI" dirty="0"/>
              <a:t>Läpikäynnin johtaminen palaverissa tehtävän vastuuhenkilöltä</a:t>
            </a:r>
          </a:p>
          <a:p>
            <a:pPr lvl="2"/>
            <a:r>
              <a:rPr lang="fi-FI" dirty="0"/>
              <a:t>Kaikkia välejä ei tarvitse välttämättä käydä läpi vaan mielenkiintoisimmat.</a:t>
            </a:r>
          </a:p>
          <a:p>
            <a:pPr lvl="2"/>
            <a:r>
              <a:rPr lang="fi-FI" dirty="0"/>
              <a:t>Tärkeimmät huomiot kirjoitetaan muistiin kohti seuraavia palavereja sekä itse kisaa ajatellen.</a:t>
            </a:r>
          </a:p>
          <a:p>
            <a:pPr lvl="2"/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5F8C25-76F2-02DA-EE97-226761098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9A6F-440D-477F-BA28-B161C9BDD765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04381-499F-6767-BE2D-39357B41A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25FD4F2-8A3D-5761-59A0-B3BCDE245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50849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80042-61CE-49A0-8A75-1B18D9418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01B78681-C4DD-BCAD-03C4-6A03A8DAA5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Taitoporkka käynnistys! 15.1</a:t>
            </a:r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3DCFEFAA-B9AA-80BB-6182-749725700D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/>
          <a:lstStyle/>
          <a:p>
            <a:r>
              <a:rPr lang="fi-FI" dirty="0"/>
              <a:t>Lahden Suunnistajat -37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E34B407-7F2A-8387-684C-479BC8DF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6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AD63C7-37F6-895F-6A56-5CE614F1354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7975600" y="6238875"/>
            <a:ext cx="4216400" cy="355600"/>
          </a:xfrm>
        </p:spPr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27010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16C139-BF95-885C-11F8-5ABC7E33B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Taitotehtävä 1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589C12-4DC8-FC49-794C-EAC8AC81F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i-FI" dirty="0"/>
              <a:t>1. Valitse yksi kisa </a:t>
            </a:r>
          </a:p>
          <a:p>
            <a:pPr lvl="1"/>
            <a:r>
              <a:rPr lang="fi-FI" dirty="0"/>
              <a:t>10mila, SM-keskimatka, Nuorten keskimatkan näyttökisa, Nuorten pitkänmatkan näyttökisa, Aikuisten näyttökisa, Jukola/Venlat, Nuorten Jukola, SM-</a:t>
            </a:r>
            <a:r>
              <a:rPr lang="fi-FI" dirty="0" err="1"/>
              <a:t>knockout</a:t>
            </a:r>
            <a:r>
              <a:rPr lang="fi-FI" dirty="0"/>
              <a:t>, SM-pitkä, SM-sprintti, SM-viesti</a:t>
            </a:r>
          </a:p>
          <a:p>
            <a:r>
              <a:rPr lang="fi-FI" dirty="0"/>
              <a:t>Etsi kyseisestä kisasta vanha kartta</a:t>
            </a:r>
          </a:p>
          <a:p>
            <a:pPr lvl="1"/>
            <a:r>
              <a:rPr lang="fi-FI" dirty="0"/>
              <a:t>Jos vanhaa karttaa kisa-alueesta ei löydy etsi karttoja samantyyppisestä maastosta kisa-alueen vierestä.</a:t>
            </a:r>
          </a:p>
          <a:p>
            <a:r>
              <a:rPr lang="fi-FI" dirty="0"/>
              <a:t>Etsi kyseisestä </a:t>
            </a:r>
            <a:r>
              <a:rPr lang="fi-FI" dirty="0" err="1"/>
              <a:t>kyseisestä</a:t>
            </a:r>
            <a:r>
              <a:rPr lang="fi-FI" dirty="0"/>
              <a:t> maastosta vanhoja kisaseurantoja yms.</a:t>
            </a:r>
          </a:p>
          <a:p>
            <a:r>
              <a:rPr lang="fi-FI" dirty="0"/>
              <a:t>Etsi kyseisestä maastoista videopätkiä tai vanhoja lähetyksiä</a:t>
            </a:r>
          </a:p>
          <a:p>
            <a:pPr lvl="1"/>
            <a:r>
              <a:rPr lang="fi-FI" dirty="0"/>
              <a:t>Tai muuten tärkeitä linkkejä yms. </a:t>
            </a:r>
          </a:p>
          <a:p>
            <a:r>
              <a:rPr lang="fi-FI" dirty="0"/>
              <a:t>Kuvaile lyhyesti kyseisen kisan maastotyyppiä ja mikä on kyseisessä kisassa tärkeää.</a:t>
            </a:r>
          </a:p>
          <a:p>
            <a:r>
              <a:rPr lang="fi-FI" dirty="0"/>
              <a:t>Lähetä löytämäsi materiaalit Allulle tai lisää tänne.2Valitse yksi kisa mistä voisit tehdä</a:t>
            </a:r>
          </a:p>
          <a:p>
            <a:pPr marL="0" indent="0">
              <a:buNone/>
            </a:pPr>
            <a:r>
              <a:rPr lang="fi-FI" dirty="0"/>
              <a:t>2. Valitse yksi kisa josta voisit tehdä taitoporkkanan</a:t>
            </a:r>
          </a:p>
          <a:p>
            <a:pPr marL="457200" lvl="1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3A92426-C9E3-A92A-77CB-E7C6510AB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9A6F-440D-477F-BA28-B161C9BDD765}" type="datetime1">
              <a:rPr lang="fi-FI" smtClean="0"/>
              <a:pPr/>
              <a:t>15.1.2025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BF1121-AC85-3BAB-7143-357173A64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9F0DB5E-016E-7854-F688-863626889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71489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2DB9-9963-ACAA-9EE6-BFBA8CADF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11B3DBC0-8BBF-CC62-575B-F4B89F3B90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Taitoporkkana 2 SM-keskimatka</a:t>
            </a:r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A18DD2F3-1EC2-EC7C-75A0-EACAEF442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/>
          <a:lstStyle/>
          <a:p>
            <a:r>
              <a:rPr lang="fi-FI" dirty="0"/>
              <a:t>Lahden Suunnistajat -37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E6ECD6D-E5E9-BFCC-8DE2-9CCA71FD2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8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5B47C2-6517-3A96-C162-CE1749ECFA2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7975600" y="6238875"/>
            <a:ext cx="4216400" cy="355600"/>
          </a:xfrm>
        </p:spPr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92878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2DA93F-98A6-501C-91ED-4EA21B2DD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Taitoporkkana 2 – SM-keskimatka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439140-FAB0-7F1D-D904-F16F2F994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Kisasivut</a:t>
            </a:r>
            <a:endParaRPr lang="fi-FI" dirty="0"/>
          </a:p>
          <a:p>
            <a:r>
              <a:rPr lang="fi-FI" dirty="0">
                <a:hlinkClick r:id="rId3"/>
              </a:rPr>
              <a:t>Vanha kartta</a:t>
            </a:r>
            <a:endParaRPr lang="fi-FI" dirty="0"/>
          </a:p>
          <a:p>
            <a:r>
              <a:rPr lang="fi-FI" dirty="0"/>
              <a:t>Poikkeuksellisesti kaksipäiväinen</a:t>
            </a:r>
          </a:p>
          <a:p>
            <a:pPr lvl="1"/>
            <a:r>
              <a:rPr lang="fi-FI" dirty="0"/>
              <a:t>Karsinta lauantai, finaali sunnuntai</a:t>
            </a:r>
          </a:p>
          <a:p>
            <a:r>
              <a:rPr lang="fi-FI" dirty="0"/>
              <a:t>Kartoittaja Jussi Silvennoinen – tuttua laatutyötä</a:t>
            </a:r>
          </a:p>
          <a:p>
            <a:r>
              <a:rPr lang="fi-FI" dirty="0"/>
              <a:t>Joensuun alueen vaaramaasto</a:t>
            </a:r>
          </a:p>
          <a:p>
            <a:pPr lvl="1"/>
            <a:r>
              <a:rPr lang="fi-FI" dirty="0"/>
              <a:t>Kisakeskuksen läheisyydessä myös vähän suppaa ja harjua.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D4FF09-6CC0-0B34-F807-12A0D51C5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9A6F-440D-477F-BA28-B161C9BDD765}" type="datetime1">
              <a:rPr lang="fi-FI" smtClean="0"/>
              <a:pPr/>
              <a:t>21.1.2025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8CEABD6-A1A5-D0B3-1CBD-82AE11B9C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013F2EB-19DA-17A3-DEB9-D9273BC01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68033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182C13-BADB-3C16-9B23-EC795EAFB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Harjoitusmaastot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779D7CF-F82B-F04B-39B3-81E73A08F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i-FI" dirty="0" err="1"/>
              <a:t>Huhmari</a:t>
            </a:r>
            <a:r>
              <a:rPr lang="fi-FI" dirty="0"/>
              <a:t> – Jukola 2017 harjoitusmaasto</a:t>
            </a:r>
          </a:p>
          <a:p>
            <a:pPr lvl="1"/>
            <a:r>
              <a:rPr lang="fi-FI" dirty="0">
                <a:hlinkClick r:id="rId2"/>
              </a:rPr>
              <a:t>Kartta</a:t>
            </a:r>
            <a:endParaRPr lang="fi-FI" dirty="0"/>
          </a:p>
          <a:p>
            <a:r>
              <a:rPr lang="fi-FI" dirty="0"/>
              <a:t>Murhakallio – Jukola 2017 harjoitusmaasto</a:t>
            </a:r>
          </a:p>
          <a:p>
            <a:pPr lvl="1"/>
            <a:r>
              <a:rPr lang="fi-FI" dirty="0">
                <a:hlinkClick r:id="rId3"/>
              </a:rPr>
              <a:t>Video</a:t>
            </a:r>
            <a:endParaRPr lang="fi-FI" dirty="0"/>
          </a:p>
          <a:p>
            <a:pPr lvl="1"/>
            <a:r>
              <a:rPr lang="fi-FI" dirty="0">
                <a:hlinkClick r:id="rId4"/>
              </a:rPr>
              <a:t>Kartta</a:t>
            </a:r>
            <a:endParaRPr lang="fi-FI" dirty="0"/>
          </a:p>
          <a:p>
            <a:pPr lvl="1"/>
            <a:r>
              <a:rPr lang="fi-FI" dirty="0"/>
              <a:t>Ainoa kartta joka ei Jussi Silvennoisen käsialaa (kartoittaja Börje Vartiainen Vartiainen). Tämän osalta luulisi olevan maastollisesti relevantti.</a:t>
            </a:r>
          </a:p>
          <a:p>
            <a:r>
              <a:rPr lang="fi-FI" dirty="0" err="1"/>
              <a:t>Höllilänvaara</a:t>
            </a:r>
            <a:r>
              <a:rPr lang="fi-FI" dirty="0"/>
              <a:t> – SM-pitkä 2023 maasto</a:t>
            </a:r>
          </a:p>
          <a:p>
            <a:pPr lvl="1"/>
            <a:r>
              <a:rPr lang="fi-FI" dirty="0">
                <a:hlinkClick r:id="rId5"/>
              </a:rPr>
              <a:t>Video</a:t>
            </a:r>
            <a:endParaRPr lang="fi-FI" dirty="0"/>
          </a:p>
          <a:p>
            <a:pPr lvl="1"/>
            <a:r>
              <a:rPr lang="fi-FI" dirty="0"/>
              <a:t>GPS-seuranta: </a:t>
            </a:r>
            <a:r>
              <a:rPr lang="fi-FI" dirty="0">
                <a:hlinkClick r:id="rId6"/>
              </a:rPr>
              <a:t>Naiset</a:t>
            </a:r>
            <a:r>
              <a:rPr lang="fi-FI" dirty="0"/>
              <a:t>, </a:t>
            </a:r>
            <a:r>
              <a:rPr lang="fi-FI" dirty="0">
                <a:hlinkClick r:id="rId7"/>
              </a:rPr>
              <a:t>Miehet</a:t>
            </a:r>
            <a:endParaRPr lang="fi-FI" dirty="0"/>
          </a:p>
          <a:p>
            <a:pPr lvl="1"/>
            <a:r>
              <a:rPr lang="fi-FI" dirty="0" err="1"/>
              <a:t>Liveloxit</a:t>
            </a:r>
            <a:r>
              <a:rPr lang="fi-FI" dirty="0"/>
              <a:t>: </a:t>
            </a:r>
            <a:r>
              <a:rPr lang="fi-FI" dirty="0">
                <a:hlinkClick r:id="rId8"/>
              </a:rPr>
              <a:t>Finaali</a:t>
            </a:r>
            <a:r>
              <a:rPr lang="fi-FI" dirty="0"/>
              <a:t>, </a:t>
            </a:r>
            <a:r>
              <a:rPr lang="fi-FI" dirty="0">
                <a:hlinkClick r:id="rId9"/>
              </a:rPr>
              <a:t>Karsinta</a:t>
            </a:r>
            <a:endParaRPr lang="fi-FI" dirty="0"/>
          </a:p>
          <a:p>
            <a:r>
              <a:rPr lang="fi-FI" dirty="0"/>
              <a:t>Jyrkkälampi – MM-näyttökisa keskimatka</a:t>
            </a:r>
          </a:p>
          <a:p>
            <a:pPr lvl="1"/>
            <a:r>
              <a:rPr lang="fi-FI" dirty="0"/>
              <a:t>GPS-seuranta - </a:t>
            </a:r>
            <a:r>
              <a:rPr lang="fi-FI" dirty="0">
                <a:hlinkClick r:id="rId10"/>
              </a:rPr>
              <a:t>https://www.tulospalvelu.fi/gps/20210529Kats2D21/</a:t>
            </a:r>
            <a:r>
              <a:rPr lang="fi-FI" dirty="0"/>
              <a:t> (muuttamalla loppua näet eri sarjan radat H21, H20, D20, H16, D16</a:t>
            </a:r>
          </a:p>
          <a:p>
            <a:r>
              <a:rPr lang="fi-FI" dirty="0" err="1"/>
              <a:t>Kolvananuuro</a:t>
            </a:r>
            <a:r>
              <a:rPr lang="fi-FI" dirty="0"/>
              <a:t> – MM-näyttökisa pitkä 2019</a:t>
            </a:r>
          </a:p>
          <a:p>
            <a:pPr lvl="1"/>
            <a:r>
              <a:rPr lang="fi-FI" dirty="0">
                <a:hlinkClick r:id="rId11"/>
              </a:rPr>
              <a:t>Video</a:t>
            </a:r>
            <a:endParaRPr lang="fi-FI" dirty="0"/>
          </a:p>
          <a:p>
            <a:pPr lvl="1"/>
            <a:r>
              <a:rPr lang="fi-FI" dirty="0"/>
              <a:t>GPS-seuranta: </a:t>
            </a:r>
            <a:r>
              <a:rPr lang="fi-FI" dirty="0">
                <a:hlinkClick r:id="rId12"/>
              </a:rPr>
              <a:t>Naiset</a:t>
            </a:r>
            <a:r>
              <a:rPr lang="fi-FI" dirty="0"/>
              <a:t>, </a:t>
            </a:r>
            <a:r>
              <a:rPr lang="fi-FI" dirty="0">
                <a:hlinkClick r:id="rId13"/>
              </a:rPr>
              <a:t>Miehet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40D665-2BC0-5A19-AF12-1FC805F75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9A6F-440D-477F-BA28-B161C9BDD765}" type="datetime1">
              <a:rPr lang="fi-FI" smtClean="0"/>
              <a:pPr/>
              <a:t>24.1.2025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F88434E-1488-08F6-1C84-BB27859CC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CF3680A-891E-58F9-B84B-9BA3B376C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10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67250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0E1840-D31B-CC3B-5EF5-7885AF92B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Tehtävät	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E55569-202A-D73C-28ED-CB4DA0B6A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fi-FI" dirty="0"/>
              <a:t>Käy läpi rastivälit kerrallaan</a:t>
            </a:r>
          </a:p>
          <a:p>
            <a:pPr lvl="1"/>
            <a:r>
              <a:rPr lang="fi-FI" dirty="0"/>
              <a:t>Mieti miten menisit rastivälit? Mikä kyseisellä välillä tärkeää?</a:t>
            </a:r>
          </a:p>
          <a:p>
            <a:r>
              <a:rPr lang="fi-FI" dirty="0"/>
              <a:t>Mieti sanallisiin tehtäviin omat vastaukset ja kirjaa itsellesi ylös.</a:t>
            </a:r>
          </a:p>
          <a:p>
            <a:r>
              <a:rPr lang="fi-FI" dirty="0"/>
              <a:t>Etsi kyseiset välit GPS-seurannoista ja katso miten nopeimmat ovat toteuttaneet!</a:t>
            </a:r>
          </a:p>
          <a:p>
            <a:r>
              <a:rPr lang="fi-FI" dirty="0"/>
              <a:t>Käy läpi kaverin kanssa tai ryhmässä!</a:t>
            </a:r>
          </a:p>
          <a:p>
            <a:r>
              <a:rPr lang="fi-FI" dirty="0"/>
              <a:t>Valmistaudu käymään läpi yhdessä seuraavassa palaverissa 9.2!</a:t>
            </a:r>
          </a:p>
          <a:p>
            <a:r>
              <a:rPr lang="fi-FI" dirty="0"/>
              <a:t>Materiaalit löytyvät </a:t>
            </a:r>
            <a:r>
              <a:rPr lang="fi-FI" dirty="0">
                <a:hlinkClick r:id="rId2"/>
              </a:rPr>
              <a:t>täältä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411199D-541A-4EAE-BD03-571849564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8512-397E-476C-B766-371FA0AEC49C}" type="datetime1">
              <a:rPr lang="fi-FI" smtClean="0"/>
              <a:pPr/>
              <a:t>24.1.2025</a:t>
            </a:fld>
            <a:endParaRPr lang="en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40625F6-0FFB-37F4-D529-3E9A0BB40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1FFF9A0-2B40-00E1-4130-C15125DE7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11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16397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BE0BE-4A40-4D21-44E5-F56DCC39A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A644C0-207E-B686-DD13-5C942EC82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Tehtävä 1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4E10AA4-01D1-FEF9-D357-B3ED043C7E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Piip-piip-piip-piip-piiiiiiip</a:t>
            </a:r>
            <a:endParaRPr lang="en-US" dirty="0"/>
          </a:p>
          <a:p>
            <a:r>
              <a:rPr lang="en-US" dirty="0" err="1"/>
              <a:t>Otat</a:t>
            </a:r>
            <a:r>
              <a:rPr lang="en-US" dirty="0"/>
              <a:t> </a:t>
            </a:r>
            <a:r>
              <a:rPr lang="en-US" dirty="0" err="1"/>
              <a:t>kartan</a:t>
            </a:r>
            <a:r>
              <a:rPr lang="en-US" dirty="0"/>
              <a:t> ja </a:t>
            </a:r>
            <a:r>
              <a:rPr lang="en-US" dirty="0" err="1"/>
              <a:t>lähdet</a:t>
            </a:r>
            <a:r>
              <a:rPr lang="en-US" dirty="0"/>
              <a:t> </a:t>
            </a:r>
            <a:r>
              <a:rPr lang="en-US" dirty="0" err="1"/>
              <a:t>liikkeelle</a:t>
            </a:r>
            <a:r>
              <a:rPr lang="en-US" dirty="0"/>
              <a:t>.</a:t>
            </a:r>
          </a:p>
          <a:p>
            <a:r>
              <a:rPr lang="en-US" dirty="0" err="1"/>
              <a:t>Silmille</a:t>
            </a:r>
            <a:r>
              <a:rPr lang="en-US" dirty="0"/>
              <a:t> </a:t>
            </a:r>
            <a:r>
              <a:rPr lang="en-US" dirty="0" err="1"/>
              <a:t>lyödään</a:t>
            </a:r>
            <a:r>
              <a:rPr lang="en-US" dirty="0"/>
              <a:t> “</a:t>
            </a:r>
            <a:r>
              <a:rPr lang="en-US" dirty="0" err="1"/>
              <a:t>pikkutarkkaa</a:t>
            </a:r>
            <a:r>
              <a:rPr lang="en-US" dirty="0"/>
              <a:t>” </a:t>
            </a:r>
            <a:r>
              <a:rPr lang="en-US" dirty="0" err="1"/>
              <a:t>lyhyttä</a:t>
            </a:r>
            <a:r>
              <a:rPr lang="en-US" dirty="0"/>
              <a:t> </a:t>
            </a:r>
            <a:r>
              <a:rPr lang="en-US" dirty="0" err="1"/>
              <a:t>väliä</a:t>
            </a:r>
            <a:r>
              <a:rPr lang="en-US" dirty="0"/>
              <a:t>.</a:t>
            </a:r>
          </a:p>
          <a:p>
            <a:r>
              <a:rPr lang="en-US" dirty="0" err="1"/>
              <a:t>Mikä</a:t>
            </a:r>
            <a:r>
              <a:rPr lang="en-US" dirty="0"/>
              <a:t> on </a:t>
            </a:r>
            <a:r>
              <a:rPr lang="en-US" dirty="0" err="1"/>
              <a:t>tärkeitä</a:t>
            </a:r>
            <a:r>
              <a:rPr lang="en-US" dirty="0"/>
              <a:t> kisan </a:t>
            </a:r>
            <a:r>
              <a:rPr lang="en-US" dirty="0" err="1"/>
              <a:t>alussa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Mitä</a:t>
            </a:r>
            <a:r>
              <a:rPr lang="en-US" dirty="0"/>
              <a:t> </a:t>
            </a:r>
            <a:r>
              <a:rPr lang="en-US" dirty="0" err="1"/>
              <a:t>ajattelemaan</a:t>
            </a:r>
            <a:r>
              <a:rPr lang="en-US" dirty="0"/>
              <a:t> / </a:t>
            </a:r>
            <a:r>
              <a:rPr lang="en-US" dirty="0" err="1"/>
              <a:t>pyrit</a:t>
            </a:r>
            <a:r>
              <a:rPr lang="en-US" dirty="0"/>
              <a:t> </a:t>
            </a:r>
            <a:r>
              <a:rPr lang="en-US" dirty="0" err="1"/>
              <a:t>puhumaan</a:t>
            </a:r>
            <a:r>
              <a:rPr lang="en-US" dirty="0"/>
              <a:t> </a:t>
            </a:r>
            <a:r>
              <a:rPr lang="en-US" dirty="0" err="1"/>
              <a:t>itsellesi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Mitä</a:t>
            </a:r>
            <a:r>
              <a:rPr lang="en-US" dirty="0"/>
              <a:t> </a:t>
            </a:r>
            <a:r>
              <a:rPr lang="en-US" dirty="0" err="1"/>
              <a:t>pyrit</a:t>
            </a:r>
            <a:r>
              <a:rPr lang="en-US" dirty="0"/>
              <a:t> </a:t>
            </a:r>
            <a:r>
              <a:rPr lang="en-US" dirty="0" err="1"/>
              <a:t>tekemään</a:t>
            </a:r>
            <a:r>
              <a:rPr lang="en-US" dirty="0"/>
              <a:t>?</a:t>
            </a:r>
          </a:p>
          <a:p>
            <a:r>
              <a:rPr lang="en-US" dirty="0" err="1"/>
              <a:t>Mitä</a:t>
            </a:r>
            <a:r>
              <a:rPr lang="en-US" dirty="0"/>
              <a:t> </a:t>
            </a:r>
            <a:r>
              <a:rPr lang="en-US" dirty="0" err="1"/>
              <a:t>maasto</a:t>
            </a:r>
            <a:r>
              <a:rPr lang="en-US" dirty="0"/>
              <a:t> </a:t>
            </a:r>
            <a:r>
              <a:rPr lang="en-US" dirty="0" err="1"/>
              <a:t>vaatii</a:t>
            </a:r>
            <a:r>
              <a:rPr lang="en-US" dirty="0"/>
              <a:t> </a:t>
            </a:r>
            <a:r>
              <a:rPr lang="en-US" dirty="0" err="1"/>
              <a:t>alun</a:t>
            </a:r>
            <a:r>
              <a:rPr lang="en-US" dirty="0"/>
              <a:t> </a:t>
            </a:r>
            <a:r>
              <a:rPr lang="en-US" dirty="0" err="1"/>
              <a:t>tekemiseltä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Minkälaisia</a:t>
            </a:r>
            <a:r>
              <a:rPr lang="en-US" dirty="0"/>
              <a:t> </a:t>
            </a:r>
            <a:r>
              <a:rPr lang="en-US" dirty="0" err="1"/>
              <a:t>microvalintoja</a:t>
            </a:r>
            <a:r>
              <a:rPr lang="en-US" dirty="0"/>
              <a:t> </a:t>
            </a:r>
            <a:r>
              <a:rPr lang="en-US" dirty="0" err="1"/>
              <a:t>teet</a:t>
            </a:r>
            <a:r>
              <a:rPr lang="en-US" dirty="0"/>
              <a:t>?</a:t>
            </a:r>
          </a:p>
        </p:txBody>
      </p:sp>
      <p:pic>
        <p:nvPicPr>
          <p:cNvPr id="7" name="Sisällön paikkamerkki 6" descr="Kuva, joka sisältää kohteen kartta, atlas, teksti&#10;&#10;Kuvaus luotu automaattisesti">
            <a:extLst>
              <a:ext uri="{FF2B5EF4-FFF2-40B4-BE49-F238E27FC236}">
                <a16:creationId xmlns:a16="http://schemas.microsoft.com/office/drawing/2014/main" id="{4ABD9635-82E3-3BBC-B7F8-A52461CD78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20119"/>
            <a:ext cx="5181600" cy="3562350"/>
          </a:xfrm>
          <a:noFill/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D3BEFEA-82A0-8E46-BFDB-5DBFE498E4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1149" y="6244245"/>
            <a:ext cx="1153100" cy="3571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C249A6F-440D-477F-BA28-B161C9BDD765}" type="datetime1">
              <a:rPr lang="fi-FI" smtClean="0"/>
              <a:pPr>
                <a:spcAft>
                  <a:spcPts val="600"/>
                </a:spcAft>
              </a:pPr>
              <a:t>24.1.2025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6A83CB5-891A-B7C5-C8D1-4C5478390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4249" y="6239053"/>
            <a:ext cx="4217354" cy="35551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36B39B1-6EB0-41CA-77E8-1CC7DCCA9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32" y="6187596"/>
            <a:ext cx="685839" cy="4364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A9D13A2-6239-4176-9739-E00EB28C340E}" type="slidenum">
              <a:rPr lang="en-FI" smtClean="0"/>
              <a:pPr>
                <a:spcAft>
                  <a:spcPts val="600"/>
                </a:spcAft>
              </a:pPr>
              <a:t>12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24118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108E42-C7A2-3929-691D-EFC1EE7BC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Tehtävä 2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327419E-2EA0-2A63-C7DD-4D8053139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dirty="0" err="1"/>
              <a:t>Spekulaatiot</a:t>
            </a:r>
            <a:r>
              <a:rPr lang="en-US" dirty="0"/>
              <a:t> </a:t>
            </a:r>
            <a:r>
              <a:rPr lang="en-US" dirty="0" err="1"/>
              <a:t>menneet</a:t>
            </a:r>
            <a:r>
              <a:rPr lang="en-US" dirty="0"/>
              <a:t> pain </a:t>
            </a:r>
            <a:r>
              <a:rPr lang="en-US" dirty="0" err="1"/>
              <a:t>prinkkalaa</a:t>
            </a:r>
            <a:r>
              <a:rPr lang="en-US" dirty="0"/>
              <a:t>. </a:t>
            </a:r>
            <a:r>
              <a:rPr lang="en-US" dirty="0" err="1"/>
              <a:t>Lähdetäänkin</a:t>
            </a:r>
            <a:r>
              <a:rPr lang="en-US" dirty="0"/>
              <a:t> </a:t>
            </a:r>
            <a:r>
              <a:rPr lang="en-US" dirty="0" err="1"/>
              <a:t>vanhan</a:t>
            </a:r>
            <a:r>
              <a:rPr lang="en-US" dirty="0"/>
              <a:t> </a:t>
            </a:r>
            <a:r>
              <a:rPr lang="en-US" dirty="0" err="1"/>
              <a:t>aukon</a:t>
            </a:r>
            <a:r>
              <a:rPr lang="en-US" dirty="0"/>
              <a:t> </a:t>
            </a:r>
            <a:r>
              <a:rPr lang="en-US" dirty="0" err="1"/>
              <a:t>vierestä</a:t>
            </a:r>
            <a:r>
              <a:rPr lang="en-US" dirty="0"/>
              <a:t> </a:t>
            </a:r>
            <a:r>
              <a:rPr lang="en-US" dirty="0" err="1"/>
              <a:t>joka</a:t>
            </a:r>
            <a:r>
              <a:rPr lang="en-US" dirty="0"/>
              <a:t> </a:t>
            </a:r>
            <a:r>
              <a:rPr lang="en-US" dirty="0" err="1"/>
              <a:t>nyt</a:t>
            </a:r>
            <a:r>
              <a:rPr lang="en-US" dirty="0"/>
              <a:t> </a:t>
            </a:r>
            <a:r>
              <a:rPr lang="en-US" dirty="0" err="1"/>
              <a:t>puskaa</a:t>
            </a:r>
            <a:r>
              <a:rPr lang="en-US" dirty="0"/>
              <a:t> ja </a:t>
            </a:r>
            <a:r>
              <a:rPr lang="en-US" dirty="0" err="1"/>
              <a:t>edessä</a:t>
            </a:r>
            <a:r>
              <a:rPr lang="en-US" dirty="0"/>
              <a:t> </a:t>
            </a:r>
            <a:r>
              <a:rPr lang="en-US" dirty="0" err="1"/>
              <a:t>tiukka</a:t>
            </a:r>
            <a:r>
              <a:rPr lang="en-US" dirty="0"/>
              <a:t> </a:t>
            </a:r>
            <a:r>
              <a:rPr lang="en-US" dirty="0" err="1"/>
              <a:t>rinne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Mikä</a:t>
            </a:r>
            <a:r>
              <a:rPr lang="en-US" dirty="0"/>
              <a:t> on </a:t>
            </a:r>
            <a:r>
              <a:rPr lang="en-US" dirty="0" err="1"/>
              <a:t>reitinvalintasi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Mitä</a:t>
            </a:r>
            <a:r>
              <a:rPr lang="en-US" dirty="0"/>
              <a:t> </a:t>
            </a:r>
            <a:r>
              <a:rPr lang="en-US" dirty="0" err="1"/>
              <a:t>asioita</a:t>
            </a:r>
            <a:r>
              <a:rPr lang="en-US" dirty="0"/>
              <a:t> </a:t>
            </a:r>
            <a:r>
              <a:rPr lang="en-US" dirty="0" err="1"/>
              <a:t>pyrit</a:t>
            </a:r>
            <a:r>
              <a:rPr lang="en-US" dirty="0"/>
              <a:t> </a:t>
            </a:r>
            <a:r>
              <a:rPr lang="en-US" dirty="0" err="1"/>
              <a:t>välttämään</a:t>
            </a:r>
            <a:r>
              <a:rPr lang="en-US" dirty="0"/>
              <a:t>?</a:t>
            </a:r>
          </a:p>
        </p:txBody>
      </p:sp>
      <p:pic>
        <p:nvPicPr>
          <p:cNvPr id="23" name="Kuva 22" descr="Kuva, joka sisältää kohteen piirros, kartta, taide&#10;&#10;Kuvaus luotu automaattisesti">
            <a:extLst>
              <a:ext uri="{FF2B5EF4-FFF2-40B4-BE49-F238E27FC236}">
                <a16:creationId xmlns:a16="http://schemas.microsoft.com/office/drawing/2014/main" id="{0901EE11-FE4A-1179-B8EC-D6E83B227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189" y="1825625"/>
            <a:ext cx="4057622" cy="4351338"/>
          </a:xfrm>
          <a:prstGeom prst="rect">
            <a:avLst/>
          </a:prstGeom>
          <a:noFill/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06BBD3-036F-B8BD-FCF1-CAD31BFC5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1149" y="6244245"/>
            <a:ext cx="1153100" cy="3571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C249A6F-440D-477F-BA28-B161C9BDD765}" type="datetime1">
              <a:rPr lang="fi-FI" smtClean="0"/>
              <a:pPr>
                <a:spcAft>
                  <a:spcPts val="600"/>
                </a:spcAft>
              </a:pPr>
              <a:t>24.1.2025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CF527AA-FB7A-ABFC-6727-BFE43D1D2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4249" y="6239053"/>
            <a:ext cx="4217354" cy="35551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0D0C84-8E4E-3F67-1A8E-D3804EDF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32" y="6187596"/>
            <a:ext cx="685839" cy="4364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A9D13A2-6239-4176-9739-E00EB28C340E}" type="slidenum">
              <a:rPr lang="en-FI" smtClean="0"/>
              <a:pPr>
                <a:spcAft>
                  <a:spcPts val="600"/>
                </a:spcAft>
              </a:pPr>
              <a:t>13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54374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AF508-C52A-1674-A101-EC6DD17F3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946A09-7E96-44A0-6ED6-208ABB0F1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Tehtävä 3</a:t>
            </a:r>
          </a:p>
        </p:txBody>
      </p:sp>
      <p:pic>
        <p:nvPicPr>
          <p:cNvPr id="7" name="Kuva 6" descr="Kuva, joka sisältää kohteen kuvitus, taide&#10;&#10;Kuvaus luotu automaattisesti">
            <a:extLst>
              <a:ext uri="{FF2B5EF4-FFF2-40B4-BE49-F238E27FC236}">
                <a16:creationId xmlns:a16="http://schemas.microsoft.com/office/drawing/2014/main" id="{80A124F5-43E9-A5FF-EB27-BA4D2C614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66245"/>
            <a:ext cx="5181600" cy="3070097"/>
          </a:xfrm>
          <a:prstGeom prst="rect">
            <a:avLst/>
          </a:prstGeom>
          <a:noFill/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A8DE429B-F010-0349-1B6D-833FD5813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dirty="0" err="1"/>
              <a:t>Kisa</a:t>
            </a:r>
            <a:r>
              <a:rPr lang="en-US" dirty="0"/>
              <a:t> on </a:t>
            </a:r>
            <a:r>
              <a:rPr lang="en-US" dirty="0" err="1"/>
              <a:t>lähtenyt</a:t>
            </a:r>
            <a:r>
              <a:rPr lang="en-US" dirty="0"/>
              <a:t> </a:t>
            </a:r>
            <a:r>
              <a:rPr lang="en-US" dirty="0" err="1"/>
              <a:t>hyvin</a:t>
            </a:r>
            <a:r>
              <a:rPr lang="en-US" dirty="0"/>
              <a:t> </a:t>
            </a:r>
            <a:r>
              <a:rPr lang="en-US" dirty="0" err="1"/>
              <a:t>käyntiin</a:t>
            </a:r>
            <a:r>
              <a:rPr lang="en-US" dirty="0"/>
              <a:t>. </a:t>
            </a:r>
            <a:r>
              <a:rPr lang="en-US" dirty="0" err="1"/>
              <a:t>Tunnistat</a:t>
            </a:r>
            <a:r>
              <a:rPr lang="en-US" dirty="0"/>
              <a:t> </a:t>
            </a:r>
            <a:r>
              <a:rPr lang="en-US" dirty="0" err="1"/>
              <a:t>tutun</a:t>
            </a:r>
            <a:r>
              <a:rPr lang="en-US" dirty="0"/>
              <a:t> </a:t>
            </a:r>
            <a:r>
              <a:rPr lang="en-US" dirty="0" err="1"/>
              <a:t>vaativan</a:t>
            </a:r>
            <a:r>
              <a:rPr lang="en-US" dirty="0"/>
              <a:t> </a:t>
            </a:r>
            <a:r>
              <a:rPr lang="en-US" dirty="0" err="1"/>
              <a:t>alueen</a:t>
            </a:r>
            <a:r>
              <a:rPr lang="en-US" dirty="0"/>
              <a:t> </a:t>
            </a:r>
            <a:r>
              <a:rPr lang="en-US" dirty="0" err="1"/>
              <a:t>spekuloinneista</a:t>
            </a:r>
            <a:r>
              <a:rPr lang="en-US" dirty="0"/>
              <a:t>.</a:t>
            </a:r>
          </a:p>
          <a:p>
            <a:r>
              <a:rPr lang="en-US" dirty="0" err="1"/>
              <a:t>Mitä</a:t>
            </a:r>
            <a:r>
              <a:rPr lang="en-US" dirty="0"/>
              <a:t> </a:t>
            </a:r>
            <a:r>
              <a:rPr lang="en-US" dirty="0" err="1"/>
              <a:t>asioita</a:t>
            </a:r>
            <a:r>
              <a:rPr lang="en-US" dirty="0"/>
              <a:t> </a:t>
            </a:r>
            <a:r>
              <a:rPr lang="en-US" dirty="0" err="1"/>
              <a:t>pyrit</a:t>
            </a:r>
            <a:r>
              <a:rPr lang="en-US" dirty="0"/>
              <a:t> </a:t>
            </a:r>
            <a:r>
              <a:rPr lang="en-US" dirty="0" err="1"/>
              <a:t>itsellesi</a:t>
            </a:r>
            <a:r>
              <a:rPr lang="en-US" dirty="0"/>
              <a:t> </a:t>
            </a:r>
            <a:r>
              <a:rPr lang="en-US" dirty="0" err="1"/>
              <a:t>toistamaan</a:t>
            </a:r>
            <a:r>
              <a:rPr lang="en-US" dirty="0"/>
              <a:t> </a:t>
            </a:r>
            <a:r>
              <a:rPr lang="en-US" dirty="0" err="1"/>
              <a:t>tilanteessa</a:t>
            </a:r>
            <a:r>
              <a:rPr lang="en-US" dirty="0"/>
              <a:t>?</a:t>
            </a:r>
          </a:p>
          <a:p>
            <a:r>
              <a:rPr lang="en-US" dirty="0" err="1"/>
              <a:t>Mikä</a:t>
            </a:r>
            <a:r>
              <a:rPr lang="en-US" dirty="0"/>
              <a:t> </a:t>
            </a:r>
            <a:r>
              <a:rPr lang="en-US" dirty="0" err="1"/>
              <a:t>tärkeintä</a:t>
            </a:r>
            <a:r>
              <a:rPr lang="en-US" dirty="0"/>
              <a:t> </a:t>
            </a:r>
            <a:r>
              <a:rPr lang="en-US" dirty="0" err="1"/>
              <a:t>sinulle</a:t>
            </a:r>
            <a:r>
              <a:rPr lang="en-US" dirty="0"/>
              <a:t> </a:t>
            </a:r>
            <a:r>
              <a:rPr lang="en-US" dirty="0" err="1"/>
              <a:t>vaativassa</a:t>
            </a:r>
            <a:r>
              <a:rPr lang="en-US" dirty="0"/>
              <a:t> </a:t>
            </a:r>
            <a:r>
              <a:rPr lang="en-US" dirty="0" err="1"/>
              <a:t>viistorinteessä</a:t>
            </a:r>
            <a:r>
              <a:rPr lang="en-US" dirty="0"/>
              <a:t>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8AFD5C-CB3F-B60F-5D8D-7FFE1CDFF1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1149" y="6244245"/>
            <a:ext cx="1153100" cy="3571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C249A6F-440D-477F-BA28-B161C9BDD765}" type="datetime1">
              <a:rPr lang="fi-FI" smtClean="0"/>
              <a:pPr>
                <a:spcAft>
                  <a:spcPts val="600"/>
                </a:spcAft>
              </a:pPr>
              <a:t>24.1.2025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663C41B-174A-230E-0C1B-F1425F57B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4249" y="6239053"/>
            <a:ext cx="4217354" cy="35551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53A4D6-C200-4F82-A1A1-D2CA58EF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32" y="6187596"/>
            <a:ext cx="685839" cy="4364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A9D13A2-6239-4176-9739-E00EB28C340E}" type="slidenum">
              <a:rPr lang="en-FI" smtClean="0"/>
              <a:pPr>
                <a:spcAft>
                  <a:spcPts val="600"/>
                </a:spcAft>
              </a:pPr>
              <a:t>14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1888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AD8AC-C390-9C28-BAF6-F3121C030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7FF4C3-0EBF-57C1-F250-C7E79E28F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Tehtävä 4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305A409-ABE6-7833-997C-52BCD848D8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dirty="0" err="1"/>
              <a:t>Mistä</a:t>
            </a:r>
            <a:r>
              <a:rPr lang="en-US" dirty="0"/>
              <a:t> ja </a:t>
            </a:r>
            <a:r>
              <a:rPr lang="en-US" dirty="0" err="1"/>
              <a:t>miksi</a:t>
            </a:r>
            <a:r>
              <a:rPr lang="en-US" dirty="0"/>
              <a:t>?</a:t>
            </a:r>
          </a:p>
        </p:txBody>
      </p:sp>
      <p:pic>
        <p:nvPicPr>
          <p:cNvPr id="7" name="Kuva 6" descr="Kuva, joka sisältää kohteen kartta, teksti&#10;&#10;Kuvaus luotu automaattisesti">
            <a:extLst>
              <a:ext uri="{FF2B5EF4-FFF2-40B4-BE49-F238E27FC236}">
                <a16:creationId xmlns:a16="http://schemas.microsoft.com/office/drawing/2014/main" id="{63ADFCFA-BF8D-E3FC-E3B2-4D8C8FE8B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17" y="1825625"/>
            <a:ext cx="4916765" cy="4351338"/>
          </a:xfrm>
          <a:prstGeom prst="rect">
            <a:avLst/>
          </a:prstGeom>
          <a:noFill/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5B16924-4586-5D19-EFFE-270826AA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1149" y="6244245"/>
            <a:ext cx="1153100" cy="3571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C249A6F-440D-477F-BA28-B161C9BDD765}" type="datetime1">
              <a:rPr lang="fi-FI" smtClean="0"/>
              <a:pPr>
                <a:spcAft>
                  <a:spcPts val="600"/>
                </a:spcAft>
              </a:pPr>
              <a:t>24.1.2025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8D9CB2-CE9B-9EB3-414B-C450B8FD8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4249" y="6239053"/>
            <a:ext cx="4217354" cy="35551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6BB5A70-DEAE-04B9-27A1-91046F712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32" y="6187596"/>
            <a:ext cx="685839" cy="4364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A9D13A2-6239-4176-9739-E00EB28C340E}" type="slidenum">
              <a:rPr lang="en-FI" smtClean="0"/>
              <a:pPr>
                <a:spcAft>
                  <a:spcPts val="600"/>
                </a:spcAft>
              </a:pPr>
              <a:t>15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50910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0D5F5-96C3-74A3-E8D7-7474C2308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6F5707-60CD-E92F-41C8-40B1979C2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Tehtävä 5</a:t>
            </a:r>
          </a:p>
        </p:txBody>
      </p:sp>
      <p:pic>
        <p:nvPicPr>
          <p:cNvPr id="7" name="Sisällön paikkamerkki 7" descr="Kuva, joka sisältää kohteen kartta, teksti, taide&#10;&#10;Kuvaus luotu automaattisesti">
            <a:extLst>
              <a:ext uri="{FF2B5EF4-FFF2-40B4-BE49-F238E27FC236}">
                <a16:creationId xmlns:a16="http://schemas.microsoft.com/office/drawing/2014/main" id="{A83E52B9-4BD3-4924-C7B2-4BDDE07FA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07165"/>
            <a:ext cx="5181600" cy="3588257"/>
          </a:xfrm>
          <a:prstGeom prst="rect">
            <a:avLst/>
          </a:prstGeo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EAE6587-97B4-400A-1659-99EF2276AB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dirty="0" err="1"/>
              <a:t>Mistä</a:t>
            </a:r>
            <a:r>
              <a:rPr lang="en-US" dirty="0"/>
              <a:t> ja </a:t>
            </a:r>
            <a:r>
              <a:rPr lang="en-US" dirty="0" err="1"/>
              <a:t>miksi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Välin</a:t>
            </a:r>
            <a:r>
              <a:rPr lang="en-US" dirty="0"/>
              <a:t> </a:t>
            </a:r>
            <a:r>
              <a:rPr lang="en-US" dirty="0" err="1"/>
              <a:t>tärkeimmät</a:t>
            </a:r>
            <a:r>
              <a:rPr lang="en-US" dirty="0"/>
              <a:t> </a:t>
            </a:r>
            <a:r>
              <a:rPr lang="en-US" dirty="0" err="1"/>
              <a:t>pointi</a:t>
            </a:r>
            <a:r>
              <a:rPr lang="en-US" dirty="0"/>
              <a:t>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B8C26C8-52D3-1D8E-63FF-CD95600C81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1149" y="6244245"/>
            <a:ext cx="1153100" cy="3571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C249A6F-440D-477F-BA28-B161C9BDD765}" type="datetime1">
              <a:rPr lang="fi-FI" smtClean="0"/>
              <a:pPr>
                <a:spcAft>
                  <a:spcPts val="600"/>
                </a:spcAft>
              </a:pPr>
              <a:t>24.1.2025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8985C6D-59EB-CDEA-FF5C-1F311074A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4249" y="6239053"/>
            <a:ext cx="4217354" cy="35551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5E18442-178E-5FE5-A826-43C34E3D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32" y="6187596"/>
            <a:ext cx="685839" cy="4364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A9D13A2-6239-4176-9739-E00EB28C340E}" type="slidenum">
              <a:rPr lang="en-FI" smtClean="0"/>
              <a:pPr>
                <a:spcAft>
                  <a:spcPts val="600"/>
                </a:spcAft>
              </a:pPr>
              <a:t>16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86719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5B053-61B8-E6A1-C260-653A62C3D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245382-299D-9B0B-8D79-5ED6FAEB6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Tehtävä 7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4A1FE3D-60A1-1F87-F1A6-8C8DF00F41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dirty="0" err="1"/>
              <a:t>Käyrää</a:t>
            </a:r>
            <a:r>
              <a:rPr lang="en-US" dirty="0"/>
              <a:t> </a:t>
            </a:r>
            <a:r>
              <a:rPr lang="en-US" dirty="0" err="1"/>
              <a:t>paljon</a:t>
            </a:r>
            <a:r>
              <a:rPr lang="en-US" dirty="0"/>
              <a:t> </a:t>
            </a:r>
            <a:r>
              <a:rPr lang="en-US" dirty="0" err="1"/>
              <a:t>rinteessä</a:t>
            </a:r>
            <a:r>
              <a:rPr lang="en-US" dirty="0"/>
              <a:t>.</a:t>
            </a:r>
          </a:p>
          <a:p>
            <a:r>
              <a:rPr lang="en-US" dirty="0" err="1"/>
              <a:t>Pelikirja</a:t>
            </a:r>
            <a:r>
              <a:rPr lang="en-US" dirty="0"/>
              <a:t> </a:t>
            </a:r>
            <a:r>
              <a:rPr lang="en-US" dirty="0" err="1"/>
              <a:t>näillä</a:t>
            </a:r>
            <a:r>
              <a:rPr lang="en-US" dirty="0"/>
              <a:t> </a:t>
            </a:r>
            <a:r>
              <a:rPr lang="en-US" dirty="0" err="1"/>
              <a:t>ylämäkeen</a:t>
            </a:r>
            <a:r>
              <a:rPr lang="en-US" dirty="0"/>
              <a:t> </a:t>
            </a:r>
            <a:r>
              <a:rPr lang="en-US" dirty="0" err="1"/>
              <a:t>nousevilla</a:t>
            </a:r>
            <a:r>
              <a:rPr lang="en-US" dirty="0"/>
              <a:t> </a:t>
            </a:r>
            <a:r>
              <a:rPr lang="en-US" dirty="0" err="1"/>
              <a:t>rinne</a:t>
            </a:r>
            <a:r>
              <a:rPr lang="en-US" dirty="0"/>
              <a:t> </a:t>
            </a:r>
            <a:r>
              <a:rPr lang="en-US" dirty="0" err="1"/>
              <a:t>väleillä</a:t>
            </a:r>
            <a:r>
              <a:rPr lang="en-US" dirty="0"/>
              <a:t>?</a:t>
            </a:r>
          </a:p>
        </p:txBody>
      </p:sp>
      <p:pic>
        <p:nvPicPr>
          <p:cNvPr id="7" name="Kuva 6" descr="Kuva, joka sisältää kohteen piirros, Lapsitaide, taide, kartta&#10;&#10;Kuvaus luotu automaattisesti">
            <a:extLst>
              <a:ext uri="{FF2B5EF4-FFF2-40B4-BE49-F238E27FC236}">
                <a16:creationId xmlns:a16="http://schemas.microsoft.com/office/drawing/2014/main" id="{89385BB7-D0AA-E7D8-661B-A2EF762F4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628" y="1825625"/>
            <a:ext cx="4046744" cy="4351338"/>
          </a:xfrm>
          <a:prstGeom prst="rect">
            <a:avLst/>
          </a:prstGeom>
          <a:noFill/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EDDEC3-20B9-5800-95D4-6E48604EA9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1149" y="6244245"/>
            <a:ext cx="1153100" cy="3571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C249A6F-440D-477F-BA28-B161C9BDD765}" type="datetime1">
              <a:rPr lang="fi-FI" smtClean="0"/>
              <a:pPr>
                <a:spcAft>
                  <a:spcPts val="600"/>
                </a:spcAft>
              </a:pPr>
              <a:t>24.1.2025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9BF6CF6-9D0A-EFDD-6988-BE6ED3BCB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4249" y="6239053"/>
            <a:ext cx="4217354" cy="35551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9C51FD0-42E4-71A4-92B1-CE2A573B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32" y="6187596"/>
            <a:ext cx="685839" cy="4364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A9D13A2-6239-4176-9739-E00EB28C340E}" type="slidenum">
              <a:rPr lang="en-FI" smtClean="0"/>
              <a:pPr>
                <a:spcAft>
                  <a:spcPts val="600"/>
                </a:spcAft>
              </a:pPr>
              <a:t>17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70521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1291D-0870-9CCD-B9CE-0F06C047C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829D3C-EF4A-E3C5-DF8C-A1AC5F21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Tehtävä 6</a:t>
            </a:r>
          </a:p>
        </p:txBody>
      </p:sp>
      <p:pic>
        <p:nvPicPr>
          <p:cNvPr id="7" name="Kuva 6" descr="Kuva, joka sisältää kohteen kartta, teksti&#10;&#10;Kuvaus luotu automaattisesti">
            <a:extLst>
              <a:ext uri="{FF2B5EF4-FFF2-40B4-BE49-F238E27FC236}">
                <a16:creationId xmlns:a16="http://schemas.microsoft.com/office/drawing/2014/main" id="{6A6347B5-8FB2-75A5-82B3-E11F5A96A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89" y="1825625"/>
            <a:ext cx="4057622" cy="4351338"/>
          </a:xfrm>
          <a:prstGeom prst="rect">
            <a:avLst/>
          </a:prstGeo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41B2CE3-D6FB-3EDF-8C70-980892D39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dirty="0" err="1"/>
              <a:t>Kisakeskus</a:t>
            </a:r>
            <a:r>
              <a:rPr lang="en-US" dirty="0"/>
              <a:t> </a:t>
            </a:r>
            <a:r>
              <a:rPr lang="en-US" dirty="0" err="1"/>
              <a:t>lähenee</a:t>
            </a:r>
            <a:r>
              <a:rPr lang="en-US" dirty="0"/>
              <a:t>, </a:t>
            </a:r>
            <a:r>
              <a:rPr lang="en-US" dirty="0" err="1"/>
              <a:t>kuulutus</a:t>
            </a:r>
            <a:r>
              <a:rPr lang="en-US" dirty="0"/>
              <a:t> </a:t>
            </a:r>
            <a:r>
              <a:rPr lang="en-US" dirty="0" err="1"/>
              <a:t>kuuluu</a:t>
            </a:r>
            <a:r>
              <a:rPr lang="en-US" dirty="0"/>
              <a:t>, </a:t>
            </a:r>
            <a:r>
              <a:rPr lang="en-US" dirty="0" err="1"/>
              <a:t>tyhjää</a:t>
            </a:r>
            <a:r>
              <a:rPr lang="en-US" dirty="0"/>
              <a:t> </a:t>
            </a:r>
            <a:r>
              <a:rPr lang="en-US" dirty="0" err="1"/>
              <a:t>rinnettä</a:t>
            </a:r>
            <a:r>
              <a:rPr lang="en-US" dirty="0"/>
              <a:t> </a:t>
            </a:r>
            <a:r>
              <a:rPr lang="en-US" dirty="0" err="1"/>
              <a:t>tarjolla</a:t>
            </a:r>
            <a:r>
              <a:rPr lang="en-US" dirty="0"/>
              <a:t>.</a:t>
            </a:r>
          </a:p>
          <a:p>
            <a:r>
              <a:rPr lang="en-US" dirty="0" err="1"/>
              <a:t>Miten</a:t>
            </a:r>
            <a:r>
              <a:rPr lang="en-US" dirty="0"/>
              <a:t> </a:t>
            </a:r>
            <a:r>
              <a:rPr lang="en-US" dirty="0" err="1"/>
              <a:t>teet</a:t>
            </a:r>
            <a:r>
              <a:rPr lang="en-US" dirty="0"/>
              <a:t> </a:t>
            </a:r>
            <a:r>
              <a:rPr lang="en-US" dirty="0" err="1"/>
              <a:t>välistä</a:t>
            </a:r>
            <a:r>
              <a:rPr lang="en-US" dirty="0"/>
              <a:t> </a:t>
            </a:r>
            <a:r>
              <a:rPr lang="en-US" dirty="0" err="1"/>
              <a:t>itselle</a:t>
            </a:r>
            <a:r>
              <a:rPr lang="en-US" dirty="0"/>
              <a:t> </a:t>
            </a:r>
            <a:r>
              <a:rPr lang="en-US" dirty="0" err="1"/>
              <a:t>yksinkertaisen</a:t>
            </a:r>
            <a:r>
              <a:rPr lang="en-US" dirty="0"/>
              <a:t>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9F48B69-50BA-C287-C6FA-0B3512CDBB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1149" y="6244245"/>
            <a:ext cx="1153100" cy="3571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C249A6F-440D-477F-BA28-B161C9BDD765}" type="datetime1">
              <a:rPr lang="fi-FI" smtClean="0"/>
              <a:pPr>
                <a:spcAft>
                  <a:spcPts val="600"/>
                </a:spcAft>
              </a:pPr>
              <a:t>24.1.2025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99047B8-43C1-B009-B0FA-0347714F5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4249" y="6239053"/>
            <a:ext cx="4217354" cy="35551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C9B1129-79A4-DACA-8C5C-34051E72C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32" y="6187596"/>
            <a:ext cx="685839" cy="4364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A9D13A2-6239-4176-9739-E00EB28C340E}" type="slidenum">
              <a:rPr lang="en-FI" smtClean="0"/>
              <a:pPr>
                <a:spcAft>
                  <a:spcPts val="600"/>
                </a:spcAft>
              </a:pPr>
              <a:t>18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56639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44458-B10F-3A97-A8F7-ADE207A4F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63945B-559A-E857-8633-33B55C8E7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Bonus</a:t>
            </a:r>
          </a:p>
        </p:txBody>
      </p:sp>
      <p:pic>
        <p:nvPicPr>
          <p:cNvPr id="7" name="Kuva 6" descr="Kuva, joka sisältää kohteen kartta, teksti&#10;&#10;Kuvaus luotu automaattisesti">
            <a:extLst>
              <a:ext uri="{FF2B5EF4-FFF2-40B4-BE49-F238E27FC236}">
                <a16:creationId xmlns:a16="http://schemas.microsoft.com/office/drawing/2014/main" id="{2CBF32EF-8994-4709-6F95-0F073725E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21" y="1825625"/>
            <a:ext cx="4972958" cy="4351338"/>
          </a:xfrm>
          <a:prstGeom prst="rect">
            <a:avLst/>
          </a:prstGeo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3371537-3AD5-E4F6-EC3B-F1CE4F588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dirty="0" err="1"/>
              <a:t>Pahisväli</a:t>
            </a:r>
            <a:r>
              <a:rPr lang="en-US" dirty="0"/>
              <a:t> </a:t>
            </a:r>
            <a:r>
              <a:rPr lang="en-US" dirty="0" err="1"/>
              <a:t>rinteessä</a:t>
            </a:r>
            <a:endParaRPr lang="en-US" dirty="0"/>
          </a:p>
          <a:p>
            <a:r>
              <a:rPr lang="en-US" dirty="0" err="1"/>
              <a:t>Miten</a:t>
            </a:r>
            <a:r>
              <a:rPr lang="en-US" dirty="0"/>
              <a:t> </a:t>
            </a:r>
            <a:r>
              <a:rPr lang="en-US" dirty="0" err="1"/>
              <a:t>paloittelet</a:t>
            </a:r>
            <a:r>
              <a:rPr lang="en-US" dirty="0"/>
              <a:t> </a:t>
            </a:r>
            <a:r>
              <a:rPr lang="en-US" dirty="0" err="1"/>
              <a:t>välin</a:t>
            </a:r>
            <a:r>
              <a:rPr lang="en-US" dirty="0"/>
              <a:t>, </a:t>
            </a:r>
            <a:r>
              <a:rPr lang="en-US" dirty="0" err="1"/>
              <a:t>jotta</a:t>
            </a:r>
            <a:r>
              <a:rPr lang="en-US" dirty="0"/>
              <a:t> </a:t>
            </a:r>
            <a:r>
              <a:rPr lang="en-US" dirty="0" err="1"/>
              <a:t>pystyt</a:t>
            </a:r>
            <a:r>
              <a:rPr lang="en-US" dirty="0"/>
              <a:t> </a:t>
            </a:r>
            <a:r>
              <a:rPr lang="en-US" dirty="0" err="1"/>
              <a:t>toteuttamaan</a:t>
            </a:r>
            <a:r>
              <a:rPr lang="en-US" dirty="0"/>
              <a:t> </a:t>
            </a:r>
            <a:r>
              <a:rPr lang="en-US" dirty="0" err="1"/>
              <a:t>välin</a:t>
            </a:r>
            <a:r>
              <a:rPr lang="en-US" dirty="0"/>
              <a:t> </a:t>
            </a:r>
            <a:r>
              <a:rPr lang="en-US" dirty="0" err="1"/>
              <a:t>varmasti</a:t>
            </a:r>
            <a:r>
              <a:rPr lang="en-US" dirty="0"/>
              <a:t> ja </a:t>
            </a:r>
            <a:r>
              <a:rPr lang="en-US" dirty="0" err="1"/>
              <a:t>tehokkaasti</a:t>
            </a:r>
            <a:r>
              <a:rPr lang="en-US" dirty="0"/>
              <a:t>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A37733-046B-6640-0AB3-CC013808A1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1149" y="6244245"/>
            <a:ext cx="1153100" cy="3571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C249A6F-440D-477F-BA28-B161C9BDD765}" type="datetime1">
              <a:rPr lang="fi-FI" smtClean="0"/>
              <a:pPr>
                <a:spcAft>
                  <a:spcPts val="600"/>
                </a:spcAft>
              </a:pPr>
              <a:t>24.1.2025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5214F63-9657-70AD-BAEE-5673E112D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4249" y="6239053"/>
            <a:ext cx="4217354" cy="35551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CE53AE-1BB7-17EB-FE81-39E90CBC7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32" y="6187596"/>
            <a:ext cx="685839" cy="4364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A9D13A2-6239-4176-9739-E00EB28C340E}" type="slidenum">
              <a:rPr lang="en-FI" smtClean="0"/>
              <a:pPr>
                <a:spcAft>
                  <a:spcPts val="600"/>
                </a:spcAft>
              </a:pPr>
              <a:t>19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80895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59846</TotalTime>
  <Words>915</Words>
  <Application>Microsoft Office PowerPoint</Application>
  <PresentationFormat>Laajakuva</PresentationFormat>
  <Paragraphs>231</Paragraphs>
  <Slides>19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19</vt:i4>
      </vt:variant>
    </vt:vector>
  </HeadingPairs>
  <TitlesOfParts>
    <vt:vector size="24" baseType="lpstr">
      <vt:lpstr>Aptos Narrow</vt:lpstr>
      <vt:lpstr>Arial</vt:lpstr>
      <vt:lpstr>Calibri</vt:lpstr>
      <vt:lpstr>Calibri Light</vt:lpstr>
      <vt:lpstr>Office Theme</vt:lpstr>
      <vt:lpstr>Taitoporkkanat 2025</vt:lpstr>
      <vt:lpstr>Taitoporkkanoiden tarkoitus</vt:lpstr>
      <vt:lpstr>Kisat</vt:lpstr>
      <vt:lpstr>Taitoporkkanat</vt:lpstr>
      <vt:lpstr>Taitoporkkanoiden rakenne /ohjeet vastuuhenkilölle</vt:lpstr>
      <vt:lpstr>Taitoporkka käynnistys! 15.1</vt:lpstr>
      <vt:lpstr>Taitotehtävä 1</vt:lpstr>
      <vt:lpstr>Taitoporkkana 2 SM-keskimatka</vt:lpstr>
      <vt:lpstr>Taitoporkkana 2 – SM-keskimatka</vt:lpstr>
      <vt:lpstr>Harjoitusmaastot</vt:lpstr>
      <vt:lpstr>Tehtävät </vt:lpstr>
      <vt:lpstr>Tehtävä 1</vt:lpstr>
      <vt:lpstr>Tehtävä 2</vt:lpstr>
      <vt:lpstr>Tehtävä 3</vt:lpstr>
      <vt:lpstr>Tehtävä 4</vt:lpstr>
      <vt:lpstr>Tehtävä 5</vt:lpstr>
      <vt:lpstr>Tehtävä 7</vt:lpstr>
      <vt:lpstr>Tehtävä 6</vt:lpstr>
      <vt:lpstr>Bonus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Niskanen, Teemu</dc:creator>
  <cp:lastModifiedBy>Aleksi Anttolainen</cp:lastModifiedBy>
  <cp:revision>30</cp:revision>
  <cp:lastPrinted>2025-01-24T14:13:34Z</cp:lastPrinted>
  <dcterms:created xsi:type="dcterms:W3CDTF">2021-01-20T19:48:34Z</dcterms:created>
  <dcterms:modified xsi:type="dcterms:W3CDTF">2025-01-24T14:15:06Z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94409b7-8466-427c-94c3-033a1e1c9bba_Enabled">
    <vt:lpwstr>true</vt:lpwstr>
  </property>
  <property fmtid="{D5CDD505-2E9C-101B-9397-08002B2CF9AE}" pid="3" name="MSIP_Label_494409b7-8466-427c-94c3-033a1e1c9bba_SetDate">
    <vt:lpwstr>2021-01-20T19:48:34Z</vt:lpwstr>
  </property>
  <property fmtid="{D5CDD505-2E9C-101B-9397-08002B2CF9AE}" pid="4" name="MSIP_Label_494409b7-8466-427c-94c3-033a1e1c9bba_Method">
    <vt:lpwstr>Standard</vt:lpwstr>
  </property>
  <property fmtid="{D5CDD505-2E9C-101B-9397-08002B2CF9AE}" pid="5" name="MSIP_Label_494409b7-8466-427c-94c3-033a1e1c9bba_Name">
    <vt:lpwstr>General</vt:lpwstr>
  </property>
  <property fmtid="{D5CDD505-2E9C-101B-9397-08002B2CF9AE}" pid="6" name="MSIP_Label_494409b7-8466-427c-94c3-033a1e1c9bba_SiteId">
    <vt:lpwstr>1ad38544-9e00-4a3a-8d0d-3c84891a4bdb</vt:lpwstr>
  </property>
  <property fmtid="{D5CDD505-2E9C-101B-9397-08002B2CF9AE}" pid="7" name="MSIP_Label_494409b7-8466-427c-94c3-033a1e1c9bba_ActionId">
    <vt:lpwstr>ab8dc600-1f17-4a2b-a17d-e2769f96359e</vt:lpwstr>
  </property>
  <property fmtid="{D5CDD505-2E9C-101B-9397-08002B2CF9AE}" pid="8" name="MSIP_Label_494409b7-8466-427c-94c3-033a1e1c9bba_ContentBits">
    <vt:lpwstr>0</vt:lpwstr>
  </property>
</Properties>
</file>