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57FC"/>
    <a:srgbClr val="033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F0BE7-8F31-4703-A91F-DCAFD91DBC03}" type="datetimeFigureOut">
              <a:rPr lang="en-FI" smtClean="0"/>
              <a:t>26 Oct 2021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C9C4B-BA1B-4D7D-AC0A-64160F10F91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317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F01121-4B34-4488-9781-B8026B436C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0143" y="3996169"/>
            <a:ext cx="5846311" cy="25648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040F0F-54F2-491A-9194-93DC2F90FA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128153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ABFCB-3661-4BB6-AD86-78F4C55E1F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67509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Sub-Header</a:t>
            </a:r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F5B74-EF03-4302-B9DE-0A54D7EBC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053" y="6220619"/>
            <a:ext cx="685801" cy="340409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1976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788B-4FAD-4D6E-AC6B-272C577F8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ABAC7-97D3-4117-9D51-DD6E0B47A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5D140-E4F8-4532-8383-769321E1F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249A6F-440D-477F-BA28-B161C9BDD765}" type="datetime1">
              <a:rPr lang="fi-FI" smtClean="0"/>
              <a:pPr/>
              <a:t>26.10.2021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3D0F-B42D-4C2B-A35D-D2C79B437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CAAA5-8543-4F21-9452-6551CACE1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8A2C80-7BEF-4AA5-85EC-4B374466A5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43" b="99433" l="367" r="42925">
                        <a14:foregroundMark x1="40618" y1="94218" x2="37159" y2="95578"/>
                        <a14:foregroundMark x1="37841" y1="87642" x2="37841" y2="87642"/>
                        <a14:foregroundMark x1="37841" y1="87642" x2="28145" y2="69615"/>
                        <a14:foregroundMark x1="28145" y1="69615" x2="25943" y2="62812"/>
                        <a14:foregroundMark x1="25943" y1="62812" x2="15566" y2="44671"/>
                        <a14:foregroundMark x1="15566" y1="44671" x2="8648" y2="25283"/>
                        <a14:foregroundMark x1="15199" y1="73923" x2="10482" y2="97392"/>
                        <a14:foregroundMark x1="10482" y1="97392" x2="6656" y2="43878"/>
                        <a14:foregroundMark x1="10220" y1="60658" x2="16981" y2="71655"/>
                        <a14:foregroundMark x1="16981" y1="71655" x2="10115" y2="59297"/>
                        <a14:foregroundMark x1="10115" y1="59297" x2="14990" y2="74490"/>
                        <a14:foregroundMark x1="14990" y1="74490" x2="9486" y2="73016"/>
                        <a14:foregroundMark x1="9486" y1="73016" x2="19025" y2="84807"/>
                        <a14:foregroundMark x1="19025" y1="84807" x2="12893" y2="80045"/>
                        <a14:foregroundMark x1="12893" y1="80045" x2="20545" y2="92177"/>
                        <a14:foregroundMark x1="20545" y1="92177" x2="7180" y2="85374"/>
                        <a14:foregroundMark x1="7180" y1="85374" x2="2411" y2="76077"/>
                        <a14:foregroundMark x1="2411" y1="76077" x2="786" y2="35034"/>
                        <a14:foregroundMark x1="786" y1="35034" x2="2987" y2="16440"/>
                        <a14:foregroundMark x1="2987" y1="16440" x2="30660" y2="70522"/>
                        <a14:foregroundMark x1="30660" y1="70522" x2="39832" y2="92290"/>
                        <a14:foregroundMark x1="39832" y1="92290" x2="34644" y2="96939"/>
                        <a14:foregroundMark x1="34644" y1="96939" x2="12683" y2="88095"/>
                        <a14:foregroundMark x1="12683" y1="88095" x2="12683" y2="88095"/>
                        <a14:foregroundMark x1="7495" y1="94671" x2="5189" y2="74036"/>
                        <a14:foregroundMark x1="5189" y1="74036" x2="5713" y2="82313"/>
                        <a14:foregroundMark x1="1258" y1="8390" x2="419" y2="19048"/>
                        <a14:foregroundMark x1="419" y1="19048" x2="681" y2="39569"/>
                        <a14:foregroundMark x1="681" y1="39569" x2="3407" y2="51361"/>
                        <a14:foregroundMark x1="12683" y1="58844" x2="9906" y2="45125"/>
                        <a14:foregroundMark x1="9906" y1="45125" x2="4769" y2="38435"/>
                        <a14:foregroundMark x1="4769" y1="38435" x2="29979" y2="87302"/>
                        <a14:foregroundMark x1="29979" y1="87302" x2="24266" y2="83673"/>
                        <a14:foregroundMark x1="24266" y1="83673" x2="19497" y2="71202"/>
                        <a14:foregroundMark x1="19497" y1="71202" x2="25367" y2="75170"/>
                        <a14:foregroundMark x1="25367" y1="75170" x2="27778" y2="83220"/>
                        <a14:foregroundMark x1="23323" y1="74830" x2="17610" y2="70181"/>
                        <a14:foregroundMark x1="17610" y1="70181" x2="29665" y2="81519"/>
                        <a14:foregroundMark x1="29665" y1="81519" x2="24895" y2="90249"/>
                        <a14:foregroundMark x1="24895" y1="90249" x2="24319" y2="90249"/>
                        <a14:foregroundMark x1="17977" y1="84127" x2="25524" y2="80612"/>
                        <a14:foregroundMark x1="25524" y1="80612" x2="19549" y2="80499"/>
                        <a14:foregroundMark x1="19549" y1="80499" x2="25419" y2="87642"/>
                        <a14:foregroundMark x1="25419" y1="87642" x2="19182" y2="85374"/>
                        <a14:foregroundMark x1="19182" y1="85374" x2="24790" y2="87302"/>
                        <a14:foregroundMark x1="24790" y1="87302" x2="10901" y2="71995"/>
                        <a14:foregroundMark x1="10901" y1="71995" x2="19392" y2="73016"/>
                        <a14:foregroundMark x1="19392" y1="73016" x2="12945" y2="70068"/>
                        <a14:foregroundMark x1="12945" y1="70068" x2="22170" y2="74150"/>
                        <a14:foregroundMark x1="22170" y1="74150" x2="12474" y2="66440"/>
                        <a14:foregroundMark x1="12474" y1="66440" x2="21646" y2="70295"/>
                        <a14:foregroundMark x1="21646" y1="70295" x2="5398" y2="59297"/>
                        <a14:foregroundMark x1="4927" y1="92971" x2="33333" y2="97052"/>
                        <a14:foregroundMark x1="33333" y1="97052" x2="28459" y2="89342"/>
                        <a14:foregroundMark x1="28459" y1="89342" x2="29088" y2="90703"/>
                        <a14:foregroundMark x1="32442" y1="97392" x2="33910" y2="97732"/>
                        <a14:foregroundMark x1="37264" y1="95578" x2="33805" y2="97732"/>
                        <a14:foregroundMark x1="35063" y1="95125" x2="33700" y2="99093"/>
                        <a14:foregroundMark x1="6080" y1="39456" x2="3092" y2="34127"/>
                        <a14:foregroundMark x1="41667" y1="97392" x2="42034" y2="99546"/>
                        <a14:foregroundMark x1="42610" y1="98186" x2="42925" y2="99546"/>
                        <a14:foregroundMark x1="9224" y1="26190" x2="419" y2="7143"/>
                      </a14:backgroundRemoval>
                    </a14:imgEffect>
                  </a14:imgLayer>
                </a14:imgProps>
              </a:ext>
            </a:extLst>
          </a:blip>
          <a:srcRect r="54198"/>
          <a:stretch/>
        </p:blipFill>
        <p:spPr>
          <a:xfrm rot="10800000" flipH="1">
            <a:off x="0" y="0"/>
            <a:ext cx="4215576" cy="24038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BEC2B7-6113-4F1B-BF7C-3E4AA64798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7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FC6B3-1852-4E17-A870-BC1076715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396AF-E3B5-4827-AE6C-F722263B3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FE0BC-FED9-434F-89E2-929550708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E4F2FEF-FC84-4C45-97B9-9706CF6DD44A}" type="datetime1">
              <a:rPr lang="fi-FI" smtClean="0"/>
              <a:pPr/>
              <a:t>26.10.2021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6C171-4C4D-4688-9320-E871F4E3A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3AE3F-6D79-4730-8D92-87574313E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E31063-6B31-41AF-87E3-37D704B7D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03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36E49-92BF-4E8A-A502-BC99F497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5567A-9E09-4FA4-95D7-F9EFBA3AB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BDD4D-2CA8-4E96-900D-D9B5CD0C8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86702-22CE-4BA8-8E89-53CE523A3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6B68512-397E-476C-B766-371FA0AEC49C}" type="datetime1">
              <a:rPr lang="fi-FI" smtClean="0"/>
              <a:pPr/>
              <a:t>26.10.2021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0DD7C-CC1F-40AE-BA4E-E82E543BE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29A963-35D4-48CE-95F5-A535652DD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654C5-87B3-4468-851D-5A38B0456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5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B71D-13A0-4813-9713-4024FCCAF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25F9F-D092-4E28-8B32-62517FD59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21CE4-7760-431E-89E2-54CE7CE66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6A3558-AEF6-425D-BC0C-FC9964450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51E11D-C3A7-4AE3-946F-8C39091DE4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6B49F-366B-4C01-B678-FDDA64DA7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71701D-0730-4AA1-AE57-815B40AE3C92}" type="datetime1">
              <a:rPr lang="fi-FI" smtClean="0"/>
              <a:pPr/>
              <a:t>26.10.2021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79FFFE-AB93-467B-B76B-601094C5F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E1515C-0987-4E05-A0DF-56FBD789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616DFA-2675-4001-AEF5-E21545449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2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84596-39DE-4FE1-8472-7FF011486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831B78-B354-4AED-B467-2CD9FFC4D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477E309-21CD-489A-AB59-97FB107AD297}" type="datetime1">
              <a:rPr lang="fi-FI" smtClean="0"/>
              <a:pPr/>
              <a:t>26.10.2021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D486A5-F0B3-4176-B3D8-F36DD10C1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0D9687-CC05-4F95-8825-36EA5BE5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91A3C8-FCA5-4588-AD0B-C2EC4E481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8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386D08-9021-46B0-9E64-3994630D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B98CE15-C29E-4E6D-BAD7-AE927D80F7F3}" type="datetime1">
              <a:rPr lang="fi-FI" smtClean="0"/>
              <a:pPr/>
              <a:t>26.10.2021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22CA30-BEA5-4B77-9CB5-CE071B53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99555-28FF-46DE-8B34-A2A651719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72FD61-5740-4211-8D1B-56DA0733BA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28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E2DE3-4D8C-43B7-998F-294D18F04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53C2E-036C-47F8-8EAC-4198C2AE2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8CE55-B8C1-4692-B898-1FE7F425F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0F6FD-B7FC-4829-BFF8-04AA4A84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961F1DF-DD8E-4B6E-8F8F-46604E5ED1C8}" type="datetime1">
              <a:rPr lang="fi-FI" smtClean="0"/>
              <a:pPr/>
              <a:t>26.10.2021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3369F4-C578-442E-AAB0-1CD29967D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63369-A172-46D8-A6DB-A5C49A8F8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842775-0D99-45A7-8515-7184B752D4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28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63879-DB03-45E1-BE73-4C29E8C4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2DB3C-A7B0-4995-9C17-F7764D593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C2F2A-C762-4733-884E-93442FEFF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145F2-FACF-454E-B207-873E03484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B409009-FA98-46BF-B712-44622703092B}" type="datetime1">
              <a:rPr lang="fi-FI" smtClean="0"/>
              <a:pPr/>
              <a:t>26.10.2021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96DB6-A6C0-4152-89E8-4427815C7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D3F80-F2B4-42CA-8D16-97F033148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9C366E-F249-484C-A017-F23EE20D53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0" b="93130" l="9980" r="89819">
                        <a14:foregroundMark x1="47488" y1="6412" x2="47488" y2="7786"/>
                        <a14:foregroundMark x1="48359" y1="18779" x2="44809" y2="35420"/>
                        <a14:foregroundMark x1="44809" y1="35420" x2="50636" y2="42290"/>
                        <a14:foregroundMark x1="50636" y1="42290" x2="54052" y2="55573"/>
                        <a14:foregroundMark x1="54052" y1="55573" x2="45345" y2="50076"/>
                        <a14:foregroundMark x1="45345" y1="50076" x2="53182" y2="50382"/>
                        <a14:foregroundMark x1="53182" y1="50382" x2="47421" y2="42137"/>
                        <a14:foregroundMark x1="47421" y1="42137" x2="45278" y2="27481"/>
                        <a14:foregroundMark x1="45278" y1="27481" x2="51976" y2="30840"/>
                        <a14:foregroundMark x1="51976" y1="30840" x2="47622" y2="18931"/>
                        <a14:foregroundMark x1="47622" y1="18931" x2="46685" y2="18168"/>
                        <a14:foregroundMark x1="49096" y1="56031" x2="42197" y2="46412"/>
                        <a14:foregroundMark x1="42197" y1="46412" x2="39081" y2="38900"/>
                        <a14:foregroundMark x1="35310" y1="49087" x2="37374" y2="63053"/>
                        <a14:foregroundMark x1="37374" y1="63053" x2="37508" y2="63206"/>
                        <a14:foregroundMark x1="44809" y1="58321" x2="38647" y2="62595"/>
                        <a14:foregroundMark x1="38647" y1="62595" x2="44407" y2="71908"/>
                        <a14:foregroundMark x1="44407" y1="71908" x2="32954" y2="73130"/>
                        <a14:foregroundMark x1="32954" y1="73130" x2="39518" y2="77099"/>
                        <a14:foregroundMark x1="39518" y1="77099" x2="30409" y2="81527"/>
                        <a14:foregroundMark x1="30409" y1="81527" x2="45613" y2="78321"/>
                        <a14:foregroundMark x1="45613" y1="78321" x2="36839" y2="83817"/>
                        <a14:foregroundMark x1="36839" y1="83817" x2="43403" y2="86565"/>
                        <a14:foregroundMark x1="43403" y1="86565" x2="37040" y2="88702"/>
                        <a14:foregroundMark x1="37040" y1="88702" x2="58071" y2="90229"/>
                        <a14:foregroundMark x1="58071" y1="90229" x2="64635" y2="89924"/>
                        <a14:foregroundMark x1="64635" y1="89924" x2="64970" y2="89924"/>
                        <a14:foregroundMark x1="56932" y1="70382" x2="50435" y2="59847"/>
                        <a14:foregroundMark x1="50435" y1="59847" x2="54990" y2="70229"/>
                        <a14:foregroundMark x1="54990" y1="70229" x2="52646" y2="51450"/>
                        <a14:foregroundMark x1="52646" y1="51450" x2="58138" y2="61985"/>
                        <a14:foregroundMark x1="58138" y1="61985" x2="54186" y2="41374"/>
                        <a14:foregroundMark x1="54186" y1="41374" x2="60214" y2="72519"/>
                        <a14:foregroundMark x1="60214" y1="72519" x2="52445" y2="77557"/>
                        <a14:foregroundMark x1="52445" y1="77557" x2="47086" y2="68244"/>
                        <a14:foregroundMark x1="47086" y1="68244" x2="53048" y2="74046"/>
                        <a14:foregroundMark x1="53048" y1="74046" x2="45546" y2="62443"/>
                        <a14:foregroundMark x1="29940" y1="91908" x2="23510" y2="93130"/>
                        <a14:foregroundMark x1="74548" y1="91145" x2="71266" y2="89924"/>
                        <a14:foregroundMark x1="37508" y1="44885" x2="35633" y2="44885"/>
                        <a14:foregroundMark x1="37106" y1="45802" x2="35633" y2="44885"/>
                        <a14:foregroundMark x1="38513" y1="39695" x2="35767" y2="44275"/>
                        <a14:foregroundMark x1="36638" y1="44580" x2="35901" y2="45191"/>
                        <a14:foregroundMark x1="36906" y1="45496" x2="35767" y2="44885"/>
                        <a14:foregroundMark x1="36973" y1="42290" x2="34561" y2="50229"/>
                        <a14:foregroundMark x1="40121" y1="33282" x2="37910" y2="37252"/>
                        <a14:foregroundMark x1="40121" y1="32214" x2="37508" y2="39389"/>
                        <a14:backgroundMark x1="36742" y1="38179" x2="36102" y2="40611"/>
                        <a14:backgroundMark x1="37508" y1="30534" x2="35901" y2="363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9127" y="387829"/>
            <a:ext cx="2102873" cy="9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1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8E53F3-FD08-406E-AA60-FA1F01F8F30C}"/>
              </a:ext>
            </a:extLst>
          </p:cNvPr>
          <p:cNvSpPr/>
          <p:nvPr userDrawn="1"/>
        </p:nvSpPr>
        <p:spPr>
          <a:xfrm>
            <a:off x="95694" y="106325"/>
            <a:ext cx="11993526" cy="6655983"/>
          </a:xfrm>
          <a:prstGeom prst="roundRect">
            <a:avLst>
              <a:gd name="adj" fmla="val 2522"/>
            </a:avLst>
          </a:prstGeom>
          <a:noFill/>
          <a:ln w="76200">
            <a:solidFill>
              <a:srgbClr val="FF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9F77963-7038-4C44-A234-00230EE1A7B3}"/>
              </a:ext>
            </a:extLst>
          </p:cNvPr>
          <p:cNvSpPr/>
          <p:nvPr userDrawn="1"/>
        </p:nvSpPr>
        <p:spPr>
          <a:xfrm>
            <a:off x="233916" y="245795"/>
            <a:ext cx="11717079" cy="6378289"/>
          </a:xfrm>
          <a:prstGeom prst="roundRect">
            <a:avLst>
              <a:gd name="adj" fmla="val 1063"/>
            </a:avLst>
          </a:prstGeom>
          <a:noFill/>
          <a:ln w="76200">
            <a:solidFill>
              <a:srgbClr val="0337DF">
                <a:alpha val="8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00B84D4-CD48-4585-BCE0-A622598E374B}"/>
              </a:ext>
            </a:extLst>
          </p:cNvPr>
          <p:cNvSpPr/>
          <p:nvPr userDrawn="1"/>
        </p:nvSpPr>
        <p:spPr>
          <a:xfrm flipV="1">
            <a:off x="0" y="0"/>
            <a:ext cx="2074334" cy="1496560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FF739A-A34F-46BC-97E3-8EBD518747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alphaModFix amt="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143" b="99433" l="367" r="42925">
                        <a14:foregroundMark x1="40618" y1="94218" x2="37159" y2="95578"/>
                        <a14:foregroundMark x1="37841" y1="87642" x2="37841" y2="87642"/>
                        <a14:foregroundMark x1="37841" y1="87642" x2="28145" y2="69615"/>
                        <a14:foregroundMark x1="28145" y1="69615" x2="25943" y2="62812"/>
                        <a14:foregroundMark x1="25943" y1="62812" x2="15566" y2="44671"/>
                        <a14:foregroundMark x1="15566" y1="44671" x2="8648" y2="25283"/>
                        <a14:foregroundMark x1="15199" y1="73923" x2="10482" y2="97392"/>
                        <a14:foregroundMark x1="10482" y1="97392" x2="6656" y2="43878"/>
                        <a14:foregroundMark x1="10220" y1="60658" x2="16981" y2="71655"/>
                        <a14:foregroundMark x1="16981" y1="71655" x2="10115" y2="59297"/>
                        <a14:foregroundMark x1="10115" y1="59297" x2="14990" y2="74490"/>
                        <a14:foregroundMark x1="14990" y1="74490" x2="9486" y2="73016"/>
                        <a14:foregroundMark x1="9486" y1="73016" x2="19025" y2="84807"/>
                        <a14:foregroundMark x1="19025" y1="84807" x2="12893" y2="80045"/>
                        <a14:foregroundMark x1="12893" y1="80045" x2="20545" y2="92177"/>
                        <a14:foregroundMark x1="20545" y1="92177" x2="7180" y2="85374"/>
                        <a14:foregroundMark x1="7180" y1="85374" x2="2411" y2="76077"/>
                        <a14:foregroundMark x1="2411" y1="76077" x2="786" y2="35034"/>
                        <a14:foregroundMark x1="786" y1="35034" x2="2987" y2="16440"/>
                        <a14:foregroundMark x1="2987" y1="16440" x2="30660" y2="70522"/>
                        <a14:foregroundMark x1="30660" y1="70522" x2="39832" y2="92290"/>
                        <a14:foregroundMark x1="39832" y1="92290" x2="34644" y2="96939"/>
                        <a14:foregroundMark x1="34644" y1="96939" x2="12683" y2="88095"/>
                        <a14:foregroundMark x1="12683" y1="88095" x2="12683" y2="88095"/>
                        <a14:foregroundMark x1="7495" y1="94671" x2="5189" y2="74036"/>
                        <a14:foregroundMark x1="5189" y1="74036" x2="5713" y2="82313"/>
                        <a14:foregroundMark x1="1258" y1="8390" x2="419" y2="19048"/>
                        <a14:foregroundMark x1="419" y1="19048" x2="681" y2="39569"/>
                        <a14:foregroundMark x1="681" y1="39569" x2="3407" y2="51361"/>
                        <a14:foregroundMark x1="12683" y1="58844" x2="9906" y2="45125"/>
                        <a14:foregroundMark x1="9906" y1="45125" x2="4769" y2="38435"/>
                        <a14:foregroundMark x1="4769" y1="38435" x2="29979" y2="87302"/>
                        <a14:foregroundMark x1="29979" y1="87302" x2="24266" y2="83673"/>
                        <a14:foregroundMark x1="24266" y1="83673" x2="19497" y2="71202"/>
                        <a14:foregroundMark x1="19497" y1="71202" x2="25367" y2="75170"/>
                        <a14:foregroundMark x1="25367" y1="75170" x2="27778" y2="83220"/>
                        <a14:foregroundMark x1="23323" y1="74830" x2="17610" y2="70181"/>
                        <a14:foregroundMark x1="17610" y1="70181" x2="29665" y2="81519"/>
                        <a14:foregroundMark x1="29665" y1="81519" x2="24895" y2="90249"/>
                        <a14:foregroundMark x1="24895" y1="90249" x2="24319" y2="90249"/>
                        <a14:foregroundMark x1="17977" y1="84127" x2="25524" y2="80612"/>
                        <a14:foregroundMark x1="25524" y1="80612" x2="19549" y2="80499"/>
                        <a14:foregroundMark x1="19549" y1="80499" x2="25419" y2="87642"/>
                        <a14:foregroundMark x1="25419" y1="87642" x2="19182" y2="85374"/>
                        <a14:foregroundMark x1="19182" y1="85374" x2="24790" y2="87302"/>
                        <a14:foregroundMark x1="24790" y1="87302" x2="10901" y2="71995"/>
                        <a14:foregroundMark x1="10901" y1="71995" x2="19392" y2="73016"/>
                        <a14:foregroundMark x1="19392" y1="73016" x2="12945" y2="70068"/>
                        <a14:foregroundMark x1="12945" y1="70068" x2="22170" y2="74150"/>
                        <a14:foregroundMark x1="22170" y1="74150" x2="12474" y2="66440"/>
                        <a14:foregroundMark x1="12474" y1="66440" x2="21646" y2="70295"/>
                        <a14:foregroundMark x1="21646" y1="70295" x2="5398" y2="59297"/>
                        <a14:foregroundMark x1="4927" y1="92971" x2="33333" y2="97052"/>
                        <a14:foregroundMark x1="33333" y1="97052" x2="28459" y2="89342"/>
                        <a14:foregroundMark x1="28459" y1="89342" x2="29088" y2="90703"/>
                        <a14:foregroundMark x1="32442" y1="97392" x2="33910" y2="97732"/>
                        <a14:foregroundMark x1="37264" y1="95578" x2="33805" y2="97732"/>
                        <a14:foregroundMark x1="35063" y1="95125" x2="33700" y2="99093"/>
                        <a14:foregroundMark x1="6080" y1="39456" x2="3092" y2="34127"/>
                        <a14:foregroundMark x1="41667" y1="97392" x2="42034" y2="99546"/>
                        <a14:foregroundMark x1="42610" y1="98186" x2="42925" y2="99546"/>
                        <a14:foregroundMark x1="9224" y1="26190" x2="419" y2="7143"/>
                      </a14:backgroundRemoval>
                    </a14:imgEffect>
                  </a14:imgLayer>
                </a14:imgProps>
              </a:ext>
            </a:extLst>
          </a:blip>
          <a:srcRect r="54198"/>
          <a:stretch/>
        </p:blipFill>
        <p:spPr>
          <a:xfrm rot="10800000" flipH="1">
            <a:off x="0" y="0"/>
            <a:ext cx="2043954" cy="1477926"/>
          </a:xfrm>
          <a:prstGeom prst="rect">
            <a:avLst/>
          </a:prstGeom>
          <a:ln>
            <a:noFill/>
          </a:ln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181E53-9B7C-4C12-8C93-8A319EC9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759CE-1B56-4B27-BAB2-E2F97D050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8FBBD-C9E8-4333-8362-CCC98B2650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41149" y="6244245"/>
            <a:ext cx="1153100" cy="357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ctr"/>
            <a:fld id="{3A6955F8-570B-4D91-8B21-6849D2893C14}" type="datetime1">
              <a:rPr lang="fi-FI" smtClean="0"/>
              <a:pPr algn="ctr"/>
              <a:t>26.10.2021</a:t>
            </a:fld>
            <a:endParaRPr lang="en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017AA-E9E4-4CC9-B164-6D0CF483EE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4249" y="6239053"/>
            <a:ext cx="4217354" cy="3555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i-FI" dirty="0"/>
              <a:t>Lahden Suunnistajat -37</a:t>
            </a:r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64D82-5828-448B-9FA2-C5AA8F4685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32" y="6187596"/>
            <a:ext cx="685839" cy="436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A9D13A2-6239-4176-9739-E00EB28C340E}" type="slidenum">
              <a:rPr lang="en-FI" smtClean="0"/>
              <a:pPr/>
              <a:t>‹#›</a:t>
            </a:fld>
            <a:endParaRPr lang="en-FI" sz="1800" dirty="0"/>
          </a:p>
        </p:txBody>
      </p:sp>
    </p:spTree>
    <p:extLst>
      <p:ext uri="{BB962C8B-B14F-4D97-AF65-F5344CB8AC3E}">
        <p14:creationId xmlns:p14="http://schemas.microsoft.com/office/powerpoint/2010/main" val="383794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BB3B3-5573-4A93-8B2B-C2E40C419D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6C47E2-FFDD-4FF0-9E4C-FEC9B13460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97488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04FD0-F7AA-4D15-8BEA-7F9921E79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01F5E-24D0-472B-BEE8-BBA4A90B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BA2FF-FCDA-4883-ADFC-2FDAED63E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52C8-D63D-4E4E-ABD6-D73383E898B4}" type="datetime1">
              <a:rPr lang="fi-FI" smtClean="0"/>
              <a:t>26.10.2021</a:t>
            </a:fld>
            <a:endParaRPr lang="en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AB58C-A768-42B7-A984-13DA19932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212B0-F1D1-490C-A5D3-9FFD2AE41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8136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5395-2C67-4CC4-A778-6C66EC1F4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5DEC1-D50D-4F3A-AC64-7E195C991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E6AFB-2E47-4609-A7CA-2A721B18C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C1BB-B626-4910-ADF5-916198EE29A1}" type="datetime1">
              <a:rPr lang="fi-FI" smtClean="0"/>
              <a:t>26.10.2021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1EFFD-94A9-486F-AFFD-817EEEB5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59ED5-9CBF-4BD5-9E57-4D0470A7B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80788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85146-9A5D-432A-917C-78C2C26F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D91C9-5EB8-4A2C-B803-A3992650F1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2592D-EDA1-4BA9-A667-79F39C30C6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1364F-7AC1-498B-910F-8515C5B71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FD4C-D723-4EC2-99E6-3A3C1A037DF9}" type="datetime1">
              <a:rPr lang="fi-FI" smtClean="0"/>
              <a:t>26.10.2021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5C7E-3DB7-47B0-B78B-93AEF3DD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AEFD0-3211-4813-B795-432077E5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5286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8D0A-F12D-4AD8-B084-C5A1B497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83FE0D-8EEB-4BEE-BDC7-C11465EFA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7B42E-E7A8-43E3-9B8E-393A2B215141}" type="datetime1">
              <a:rPr lang="fi-FI" smtClean="0"/>
              <a:t>26.10.2021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83D577-C696-4CBE-A232-578CCA056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Lahden Suunnistajat -37</a:t>
            </a:r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1AC486-59A2-4611-B30A-E6C5E9761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13A2-6239-4176-9739-E00EB28C340E}" type="slidenum">
              <a:rPr lang="en-FI" smtClean="0"/>
              <a:pPr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94560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6924</TotalTime>
  <Words>24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Niskanen, Teemu</dc:creator>
  <cp:lastModifiedBy>Niskanen, Teemu</cp:lastModifiedBy>
  <cp:revision>14</cp:revision>
  <dcterms:created xsi:type="dcterms:W3CDTF">2021-01-20T19:48:34Z</dcterms:created>
  <dcterms:modified xsi:type="dcterms:W3CDTF">2021-10-26T17:55:45Z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94409b7-8466-427c-94c3-033a1e1c9bba_Enabled">
    <vt:lpwstr>true</vt:lpwstr>
  </property>
  <property fmtid="{D5CDD505-2E9C-101B-9397-08002B2CF9AE}" pid="3" name="MSIP_Label_494409b7-8466-427c-94c3-033a1e1c9bba_SetDate">
    <vt:lpwstr>2021-01-20T19:48:34Z</vt:lpwstr>
  </property>
  <property fmtid="{D5CDD505-2E9C-101B-9397-08002B2CF9AE}" pid="4" name="MSIP_Label_494409b7-8466-427c-94c3-033a1e1c9bba_Method">
    <vt:lpwstr>Standard</vt:lpwstr>
  </property>
  <property fmtid="{D5CDD505-2E9C-101B-9397-08002B2CF9AE}" pid="5" name="MSIP_Label_494409b7-8466-427c-94c3-033a1e1c9bba_Name">
    <vt:lpwstr>General</vt:lpwstr>
  </property>
  <property fmtid="{D5CDD505-2E9C-101B-9397-08002B2CF9AE}" pid="6" name="MSIP_Label_494409b7-8466-427c-94c3-033a1e1c9bba_SiteId">
    <vt:lpwstr>1ad38544-9e00-4a3a-8d0d-3c84891a4bdb</vt:lpwstr>
  </property>
  <property fmtid="{D5CDD505-2E9C-101B-9397-08002B2CF9AE}" pid="7" name="MSIP_Label_494409b7-8466-427c-94c3-033a1e1c9bba_ActionId">
    <vt:lpwstr>ab8dc600-1f17-4a2b-a17d-e2769f96359e</vt:lpwstr>
  </property>
  <property fmtid="{D5CDD505-2E9C-101B-9397-08002B2CF9AE}" pid="8" name="MSIP_Label_494409b7-8466-427c-94c3-033a1e1c9bba_ContentBits">
    <vt:lpwstr>0</vt:lpwstr>
  </property>
</Properties>
</file>