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D1250-C059-490D-AF51-78AF6398CB20}" v="117" dt="2020-10-17T15:22:22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ias Sankari" userId="432fbb103fb7cf1b" providerId="LiveId" clId="{292D1250-C059-490D-AF51-78AF6398CB20}"/>
    <pc:docChg chg="undo custSel mod modSld">
      <pc:chgData name="Matias Sankari" userId="432fbb103fb7cf1b" providerId="LiveId" clId="{292D1250-C059-490D-AF51-78AF6398CB20}" dt="2020-10-17T15:22:22.309" v="774" actId="20577"/>
      <pc:docMkLst>
        <pc:docMk/>
      </pc:docMkLst>
      <pc:sldChg chg="addSp delSp modSp mod setBg setClrOvrMap">
        <pc:chgData name="Matias Sankari" userId="432fbb103fb7cf1b" providerId="LiveId" clId="{292D1250-C059-490D-AF51-78AF6398CB20}" dt="2020-10-16T18:23:49.423" v="752" actId="14100"/>
        <pc:sldMkLst>
          <pc:docMk/>
          <pc:sldMk cId="1616690036" sldId="256"/>
        </pc:sldMkLst>
        <pc:spChg chg="mod ord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2" creationId="{010726E8-4C43-4D83-9912-8CCD9386F78B}"/>
          </ac:spMkLst>
        </pc:spChg>
        <pc:spChg chg="mod ord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3" creationId="{B6457DCB-6A13-4EC4-9D49-97E61D94DC0C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8" creationId="{9179DE42-5613-4B35-A1E6-6CCBAA13C743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14" creationId="{52FB45E9-914E-4471-AC87-E475CD51767D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16" creationId="{C310626D-5743-49D4-8F7D-88C4F8F05774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18" creationId="{3C195FC1-B568-4C72-9902-34CB35DDD7A1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20" creationId="{EF2BDF77-362C-43F0-8CBB-A969EC2AE0C4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22" creationId="{4BE96B01-3929-432D-B8C2-ADBCB74C2EF4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24" creationId="{2A6FCDE6-CDE2-4C51-B18E-A95CFB679714}"/>
          </ac:spMkLst>
        </pc:spChg>
        <pc:spChg chg="add del">
          <ac:chgData name="Matias Sankari" userId="432fbb103fb7cf1b" providerId="LiveId" clId="{292D1250-C059-490D-AF51-78AF6398CB20}" dt="2020-10-16T18:21:47.647" v="738" actId="26606"/>
          <ac:spMkLst>
            <pc:docMk/>
            <pc:sldMk cId="1616690036" sldId="256"/>
            <ac:spMk id="26" creationId="{9D2E8756-2465-473A-BA2A-2DB1D6224745}"/>
          </ac:spMkLst>
        </pc:spChg>
        <pc:spChg chg="add del">
          <ac:chgData name="Matias Sankari" userId="432fbb103fb7cf1b" providerId="LiveId" clId="{292D1250-C059-490D-AF51-78AF6398CB20}" dt="2020-10-16T18:21:42.342" v="735" actId="26606"/>
          <ac:spMkLst>
            <pc:docMk/>
            <pc:sldMk cId="1616690036" sldId="256"/>
            <ac:spMk id="31" creationId="{4F57DB1C-6494-4CC4-A5E8-931957565379}"/>
          </ac:spMkLst>
        </pc:spChg>
        <pc:spChg chg="add del">
          <ac:chgData name="Matias Sankari" userId="432fbb103fb7cf1b" providerId="LiveId" clId="{292D1250-C059-490D-AF51-78AF6398CB20}" dt="2020-10-16T18:21:42.342" v="735" actId="26606"/>
          <ac:spMkLst>
            <pc:docMk/>
            <pc:sldMk cId="1616690036" sldId="256"/>
            <ac:spMk id="33" creationId="{FFFB778B-5206-4BB0-A468-327E71367654}"/>
          </ac:spMkLst>
        </pc:spChg>
        <pc:spChg chg="add del">
          <ac:chgData name="Matias Sankari" userId="432fbb103fb7cf1b" providerId="LiveId" clId="{292D1250-C059-490D-AF51-78AF6398CB20}" dt="2020-10-16T18:21:42.342" v="735" actId="26606"/>
          <ac:spMkLst>
            <pc:docMk/>
            <pc:sldMk cId="1616690036" sldId="256"/>
            <ac:spMk id="35" creationId="{E6C0471D-BE03-4D81-BDB5-D510BC0D8A77}"/>
          </ac:spMkLst>
        </pc:spChg>
        <pc:spChg chg="add del">
          <ac:chgData name="Matias Sankari" userId="432fbb103fb7cf1b" providerId="LiveId" clId="{292D1250-C059-490D-AF51-78AF6398CB20}" dt="2020-10-16T18:21:42.342" v="735" actId="26606"/>
          <ac:spMkLst>
            <pc:docMk/>
            <pc:sldMk cId="1616690036" sldId="256"/>
            <ac:spMk id="41" creationId="{A27691EB-14CF-4237-B5EB-C94B92677A05}"/>
          </ac:spMkLst>
        </pc:spChg>
        <pc:spChg chg="add del">
          <ac:chgData name="Matias Sankari" userId="432fbb103fb7cf1b" providerId="LiveId" clId="{292D1250-C059-490D-AF51-78AF6398CB20}" dt="2020-10-16T18:21:47.631" v="737" actId="26606"/>
          <ac:spMkLst>
            <pc:docMk/>
            <pc:sldMk cId="1616690036" sldId="256"/>
            <ac:spMk id="43" creationId="{2783C067-F8BF-4755-B516-8A0CD74CF60C}"/>
          </ac:spMkLst>
        </pc:spChg>
        <pc:spChg chg="add del">
          <ac:chgData name="Matias Sankari" userId="432fbb103fb7cf1b" providerId="LiveId" clId="{292D1250-C059-490D-AF51-78AF6398CB20}" dt="2020-10-16T18:21:47.631" v="737" actId="26606"/>
          <ac:spMkLst>
            <pc:docMk/>
            <pc:sldMk cId="1616690036" sldId="256"/>
            <ac:spMk id="44" creationId="{2ED796EC-E7FF-46DB-B912-FB08BF12AA6E}"/>
          </ac:spMkLst>
        </pc:spChg>
        <pc:spChg chg="add del">
          <ac:chgData name="Matias Sankari" userId="432fbb103fb7cf1b" providerId="LiveId" clId="{292D1250-C059-490D-AF51-78AF6398CB20}" dt="2020-10-16T18:21:47.631" v="737" actId="26606"/>
          <ac:spMkLst>
            <pc:docMk/>
            <pc:sldMk cId="1616690036" sldId="256"/>
            <ac:spMk id="45" creationId="{549A2DAB-B431-487D-95AD-BB0FECB49E57}"/>
          </ac:spMkLst>
        </pc:spChg>
        <pc:spChg chg="add del">
          <ac:chgData name="Matias Sankari" userId="432fbb103fb7cf1b" providerId="LiveId" clId="{292D1250-C059-490D-AF51-78AF6398CB20}" dt="2020-10-16T18:21:47.631" v="737" actId="26606"/>
          <ac:spMkLst>
            <pc:docMk/>
            <pc:sldMk cId="1616690036" sldId="256"/>
            <ac:spMk id="46" creationId="{0819F787-32B4-46A8-BC57-C6571BCEE243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50" creationId="{27577DEC-D9A5-404D-9789-702F4319BEC8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75" creationId="{66D61E08-70C3-48D8-BEA0-787111DC30DA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77" creationId="{FC55298F-0AE5-478E-AD2B-03C2614C5833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79" creationId="{C180E4EA-0B63-4779-A895-7E90E71088F3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81" creationId="{CEE01D9D-3DE8-4EED-B0D3-8F3C79CC7673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83" creationId="{89AF5CE9-607F-43F4-8983-DCD6DA4051FD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85" creationId="{6EEA2DBD-9E1E-4521-8C01-F32AD18A89E3}"/>
          </ac:spMkLst>
        </pc:spChg>
        <pc:spChg chg="add del">
          <ac:chgData name="Matias Sankari" userId="432fbb103fb7cf1b" providerId="LiveId" clId="{292D1250-C059-490D-AF51-78AF6398CB20}" dt="2020-10-16T18:23:20.136" v="743" actId="26606"/>
          <ac:spMkLst>
            <pc:docMk/>
            <pc:sldMk cId="1616690036" sldId="256"/>
            <ac:spMk id="87" creationId="{15BBD2C1-BA9B-46A9-A27A-33498B169272}"/>
          </ac:spMkLst>
        </pc:spChg>
        <pc:spChg chg="add del">
          <ac:chgData name="Matias Sankari" userId="432fbb103fb7cf1b" providerId="LiveId" clId="{292D1250-C059-490D-AF51-78AF6398CB20}" dt="2020-10-16T18:23:24.405" v="745" actId="26606"/>
          <ac:spMkLst>
            <pc:docMk/>
            <pc:sldMk cId="1616690036" sldId="256"/>
            <ac:spMk id="1028" creationId="{5A7802B6-FF37-40CF-A7E2-6F2A0D9A91EF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2" creationId="{66D61E08-70C3-48D8-BEA0-787111DC30DA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3" creationId="{FC55298F-0AE5-478E-AD2B-03C2614C5833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4" creationId="{C180E4EA-0B63-4779-A895-7E90E71088F3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5" creationId="{CEE01D9D-3DE8-4EED-B0D3-8F3C79CC7673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6" creationId="{89AF5CE9-607F-43F4-8983-DCD6DA4051FD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7" creationId="{6EEA2DBD-9E1E-4521-8C01-F32AD18A89E3}"/>
          </ac:spMkLst>
        </pc:spChg>
        <pc:spChg chg="add del">
          <ac:chgData name="Matias Sankari" userId="432fbb103fb7cf1b" providerId="LiveId" clId="{292D1250-C059-490D-AF51-78AF6398CB20}" dt="2020-10-16T18:23:28.954" v="747" actId="26606"/>
          <ac:spMkLst>
            <pc:docMk/>
            <pc:sldMk cId="1616690036" sldId="256"/>
            <ac:spMk id="1038" creationId="{15BBD2C1-BA9B-46A9-A27A-33498B169272}"/>
          </ac:spMkLst>
        </pc:spChg>
        <pc:grpChg chg="add del">
          <ac:chgData name="Matias Sankari" userId="432fbb103fb7cf1b" providerId="LiveId" clId="{292D1250-C059-490D-AF51-78AF6398CB20}" dt="2020-10-16T18:23:28.954" v="747" actId="26606"/>
          <ac:grpSpMkLst>
            <pc:docMk/>
            <pc:sldMk cId="1616690036" sldId="256"/>
            <ac:grpSpMk id="51" creationId="{CEEA9366-CEA8-4F23-B065-4337F0D836FE}"/>
          </ac:grpSpMkLst>
        </pc:grpChg>
        <pc:graphicFrameChg chg="add del modGraphic">
          <ac:chgData name="Matias Sankari" userId="432fbb103fb7cf1b" providerId="LiveId" clId="{292D1250-C059-490D-AF51-78AF6398CB20}" dt="2020-10-16T18:21:53.811" v="740" actId="27309"/>
          <ac:graphicFrameMkLst>
            <pc:docMk/>
            <pc:sldMk cId="1616690036" sldId="256"/>
            <ac:graphicFrameMk id="5" creationId="{875335CF-6997-4A65-AD5E-0E07C1AC8AB7}"/>
          </ac:graphicFrameMkLst>
        </pc:graphicFrameChg>
        <pc:picChg chg="add mod">
          <ac:chgData name="Matias Sankari" userId="432fbb103fb7cf1b" providerId="LiveId" clId="{292D1250-C059-490D-AF51-78AF6398CB20}" dt="2020-10-16T18:23:49.423" v="752" actId="14100"/>
          <ac:picMkLst>
            <pc:docMk/>
            <pc:sldMk cId="1616690036" sldId="256"/>
            <ac:picMk id="6" creationId="{2D1A1082-4944-46D3-B367-3C3E3C6D2D80}"/>
          </ac:picMkLst>
        </pc:picChg>
        <pc:picChg chg="add del mod">
          <ac:chgData name="Matias Sankari" userId="432fbb103fb7cf1b" providerId="LiveId" clId="{292D1250-C059-490D-AF51-78AF6398CB20}" dt="2020-10-16T18:23:29.411" v="748"/>
          <ac:picMkLst>
            <pc:docMk/>
            <pc:sldMk cId="1616690036" sldId="256"/>
            <ac:picMk id="1026" creationId="{D1289F2B-D2AE-48CE-AF88-077C38E31959}"/>
          </ac:picMkLst>
        </pc:picChg>
        <pc:cxnChg chg="add del">
          <ac:chgData name="Matias Sankari" userId="432fbb103fb7cf1b" providerId="LiveId" clId="{292D1250-C059-490D-AF51-78AF6398CB20}" dt="2020-10-16T18:21:47.647" v="738" actId="26606"/>
          <ac:cxnSpMkLst>
            <pc:docMk/>
            <pc:sldMk cId="1616690036" sldId="256"/>
            <ac:cxnSpMk id="10" creationId="{EB898B32-3891-4C3A-8F58-C5969D2E9033}"/>
          </ac:cxnSpMkLst>
        </pc:cxnChg>
        <pc:cxnChg chg="add del">
          <ac:chgData name="Matias Sankari" userId="432fbb103fb7cf1b" providerId="LiveId" clId="{292D1250-C059-490D-AF51-78AF6398CB20}" dt="2020-10-16T18:21:47.647" v="738" actId="26606"/>
          <ac:cxnSpMkLst>
            <pc:docMk/>
            <pc:sldMk cId="1616690036" sldId="256"/>
            <ac:cxnSpMk id="12" creationId="{4AE4806D-B8F9-4679-A68A-9BD21C01A301}"/>
          </ac:cxnSpMkLst>
        </pc:cxnChg>
        <pc:cxnChg chg="add del">
          <ac:chgData name="Matias Sankari" userId="432fbb103fb7cf1b" providerId="LiveId" clId="{292D1250-C059-490D-AF51-78AF6398CB20}" dt="2020-10-16T18:21:42.342" v="735" actId="26606"/>
          <ac:cxnSpMkLst>
            <pc:docMk/>
            <pc:sldMk cId="1616690036" sldId="256"/>
            <ac:cxnSpMk id="37" creationId="{E5E836EB-03CD-4BA5-A751-21D2ACC28303}"/>
          </ac:cxnSpMkLst>
        </pc:cxnChg>
        <pc:cxnChg chg="add del">
          <ac:chgData name="Matias Sankari" userId="432fbb103fb7cf1b" providerId="LiveId" clId="{292D1250-C059-490D-AF51-78AF6398CB20}" dt="2020-10-16T18:21:42.342" v="735" actId="26606"/>
          <ac:cxnSpMkLst>
            <pc:docMk/>
            <pc:sldMk cId="1616690036" sldId="256"/>
            <ac:cxnSpMk id="39" creationId="{22721A85-1EA4-4D87-97AB-0BB4AB78F92D}"/>
          </ac:cxnSpMkLst>
        </pc:cxnChg>
        <pc:cxnChg chg="add del">
          <ac:chgData name="Matias Sankari" userId="432fbb103fb7cf1b" providerId="LiveId" clId="{292D1250-C059-490D-AF51-78AF6398CB20}" dt="2020-10-16T18:21:47.631" v="737" actId="26606"/>
          <ac:cxnSpMkLst>
            <pc:docMk/>
            <pc:sldMk cId="1616690036" sldId="256"/>
            <ac:cxnSpMk id="47" creationId="{C5ECDEE1-7093-418F-9CF5-24EEB115C1C1}"/>
          </ac:cxnSpMkLst>
        </pc:cxnChg>
        <pc:cxnChg chg="add del">
          <ac:chgData name="Matias Sankari" userId="432fbb103fb7cf1b" providerId="LiveId" clId="{292D1250-C059-490D-AF51-78AF6398CB20}" dt="2020-10-16T18:21:47.631" v="737" actId="26606"/>
          <ac:cxnSpMkLst>
            <pc:docMk/>
            <pc:sldMk cId="1616690036" sldId="256"/>
            <ac:cxnSpMk id="48" creationId="{045062AF-EB11-4651-BC4A-4DA21768DE8E}"/>
          </ac:cxnSpMkLst>
        </pc:cxnChg>
        <pc:cxnChg chg="add del">
          <ac:chgData name="Matias Sankari" userId="432fbb103fb7cf1b" providerId="LiveId" clId="{292D1250-C059-490D-AF51-78AF6398CB20}" dt="2020-10-16T18:23:20.136" v="743" actId="26606"/>
          <ac:cxnSpMkLst>
            <pc:docMk/>
            <pc:sldMk cId="1616690036" sldId="256"/>
            <ac:cxnSpMk id="71" creationId="{A57C1A16-B8AB-4D99-A195-A38F556A6486}"/>
          </ac:cxnSpMkLst>
        </pc:cxnChg>
        <pc:cxnChg chg="add del">
          <ac:chgData name="Matias Sankari" userId="432fbb103fb7cf1b" providerId="LiveId" clId="{292D1250-C059-490D-AF51-78AF6398CB20}" dt="2020-10-16T18:23:20.136" v="743" actId="26606"/>
          <ac:cxnSpMkLst>
            <pc:docMk/>
            <pc:sldMk cId="1616690036" sldId="256"/>
            <ac:cxnSpMk id="73" creationId="{F8A9B20B-D1DD-4573-B5EC-558029519236}"/>
          </ac:cxnSpMkLst>
        </pc:cxnChg>
        <pc:cxnChg chg="add del">
          <ac:chgData name="Matias Sankari" userId="432fbb103fb7cf1b" providerId="LiveId" clId="{292D1250-C059-490D-AF51-78AF6398CB20}" dt="2020-10-16T18:23:28.954" v="747" actId="26606"/>
          <ac:cxnSpMkLst>
            <pc:docMk/>
            <pc:sldMk cId="1616690036" sldId="256"/>
            <ac:cxnSpMk id="1030" creationId="{A57C1A16-B8AB-4D99-A195-A38F556A6486}"/>
          </ac:cxnSpMkLst>
        </pc:cxnChg>
        <pc:cxnChg chg="add del">
          <ac:chgData name="Matias Sankari" userId="432fbb103fb7cf1b" providerId="LiveId" clId="{292D1250-C059-490D-AF51-78AF6398CB20}" dt="2020-10-16T18:23:28.954" v="747" actId="26606"/>
          <ac:cxnSpMkLst>
            <pc:docMk/>
            <pc:sldMk cId="1616690036" sldId="256"/>
            <ac:cxnSpMk id="1031" creationId="{F8A9B20B-D1DD-4573-B5EC-558029519236}"/>
          </ac:cxnSpMkLst>
        </pc:cxnChg>
      </pc:sldChg>
      <pc:sldChg chg="modSp mod">
        <pc:chgData name="Matias Sankari" userId="432fbb103fb7cf1b" providerId="LiveId" clId="{292D1250-C059-490D-AF51-78AF6398CB20}" dt="2020-10-16T18:26:12.098" v="773" actId="20577"/>
        <pc:sldMkLst>
          <pc:docMk/>
          <pc:sldMk cId="1034898634" sldId="257"/>
        </pc:sldMkLst>
        <pc:spChg chg="mod">
          <ac:chgData name="Matias Sankari" userId="432fbb103fb7cf1b" providerId="LiveId" clId="{292D1250-C059-490D-AF51-78AF6398CB20}" dt="2020-10-16T18:26:12.098" v="773" actId="20577"/>
          <ac:spMkLst>
            <pc:docMk/>
            <pc:sldMk cId="1034898634" sldId="257"/>
            <ac:spMk id="3" creationId="{E55804BB-B48A-4FBF-97A1-607F6865DC88}"/>
          </ac:spMkLst>
        </pc:spChg>
      </pc:sldChg>
      <pc:sldChg chg="modSp mod">
        <pc:chgData name="Matias Sankari" userId="432fbb103fb7cf1b" providerId="LiveId" clId="{292D1250-C059-490D-AF51-78AF6398CB20}" dt="2020-10-16T18:17:08.227" v="728" actId="20577"/>
        <pc:sldMkLst>
          <pc:docMk/>
          <pc:sldMk cId="2765217111" sldId="258"/>
        </pc:sldMkLst>
        <pc:spChg chg="mod">
          <ac:chgData name="Matias Sankari" userId="432fbb103fb7cf1b" providerId="LiveId" clId="{292D1250-C059-490D-AF51-78AF6398CB20}" dt="2020-10-16T18:17:08.227" v="728" actId="20577"/>
          <ac:spMkLst>
            <pc:docMk/>
            <pc:sldMk cId="2765217111" sldId="258"/>
            <ac:spMk id="3" creationId="{AAED1CE5-AFBF-4E9F-A5B5-4EAA78D1C535}"/>
          </ac:spMkLst>
        </pc:spChg>
      </pc:sldChg>
      <pc:sldChg chg="delSp modSp mod">
        <pc:chgData name="Matias Sankari" userId="432fbb103fb7cf1b" providerId="LiveId" clId="{292D1250-C059-490D-AF51-78AF6398CB20}" dt="2020-10-17T15:22:22.309" v="774" actId="20577"/>
        <pc:sldMkLst>
          <pc:docMk/>
          <pc:sldMk cId="1182675275" sldId="259"/>
        </pc:sldMkLst>
        <pc:spChg chg="mod">
          <ac:chgData name="Matias Sankari" userId="432fbb103fb7cf1b" providerId="LiveId" clId="{292D1250-C059-490D-AF51-78AF6398CB20}" dt="2020-10-16T18:19:57.180" v="732" actId="26606"/>
          <ac:spMkLst>
            <pc:docMk/>
            <pc:sldMk cId="1182675275" sldId="259"/>
            <ac:spMk id="2" creationId="{F807E557-A4BA-4673-AAA4-B5A0C2BE0BA2}"/>
          </ac:spMkLst>
        </pc:spChg>
        <pc:graphicFrameChg chg="mod ord modGraphic">
          <ac:chgData name="Matias Sankari" userId="432fbb103fb7cf1b" providerId="LiveId" clId="{292D1250-C059-490D-AF51-78AF6398CB20}" dt="2020-10-17T15:22:22.309" v="774" actId="20577"/>
          <ac:graphicFrameMkLst>
            <pc:docMk/>
            <pc:sldMk cId="1182675275" sldId="259"/>
            <ac:graphicFrameMk id="26" creationId="{73812418-E7BF-4BA1-9181-DE0AA90A3AF0}"/>
          </ac:graphicFrameMkLst>
        </pc:graphicFrameChg>
        <pc:picChg chg="del mod">
          <ac:chgData name="Matias Sankari" userId="432fbb103fb7cf1b" providerId="LiveId" clId="{292D1250-C059-490D-AF51-78AF6398CB20}" dt="2020-10-16T18:19:50.062" v="730" actId="478"/>
          <ac:picMkLst>
            <pc:docMk/>
            <pc:sldMk cId="1182675275" sldId="259"/>
            <ac:picMk id="2050" creationId="{A37E77F0-8686-4E95-B0D7-206019063ABC}"/>
          </ac:picMkLst>
        </pc:picChg>
      </pc:sldChg>
      <pc:sldChg chg="addSp delSp modSp mod">
        <pc:chgData name="Matias Sankari" userId="432fbb103fb7cf1b" providerId="LiveId" clId="{292D1250-C059-490D-AF51-78AF6398CB20}" dt="2020-10-16T18:15:50.806" v="571" actId="1076"/>
        <pc:sldMkLst>
          <pc:docMk/>
          <pc:sldMk cId="3297331691" sldId="260"/>
        </pc:sldMkLst>
        <pc:spChg chg="add mod">
          <ac:chgData name="Matias Sankari" userId="432fbb103fb7cf1b" providerId="LiveId" clId="{292D1250-C059-490D-AF51-78AF6398CB20}" dt="2020-10-16T18:15:50.806" v="571" actId="1076"/>
          <ac:spMkLst>
            <pc:docMk/>
            <pc:sldMk cId="3297331691" sldId="260"/>
            <ac:spMk id="2" creationId="{9C0A5656-F3DC-4A08-8D11-F6B59BC24DA3}"/>
          </ac:spMkLst>
        </pc:spChg>
        <pc:picChg chg="del">
          <ac:chgData name="Matias Sankari" userId="432fbb103fb7cf1b" providerId="LiveId" clId="{292D1250-C059-490D-AF51-78AF6398CB20}" dt="2020-10-16T18:15:06.661" v="457" actId="478"/>
          <ac:picMkLst>
            <pc:docMk/>
            <pc:sldMk cId="3297331691" sldId="260"/>
            <ac:picMk id="6" creationId="{E194CEF3-AC19-4480-9862-2387F1415BE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AACFA-977B-48C4-9192-23D86CC159D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334761D-4635-4959-9B26-DBA4B8F41042}">
      <dgm:prSet/>
      <dgm:spPr/>
      <dgm:t>
        <a:bodyPr/>
        <a:lstStyle/>
        <a:p>
          <a:r>
            <a:rPr lang="fi-FI" dirty="0"/>
            <a:t>Kevätyön viesti 9.4.</a:t>
          </a:r>
          <a:endParaRPr lang="en-US" dirty="0"/>
        </a:p>
      </dgm:t>
    </dgm:pt>
    <dgm:pt modelId="{340A2F61-3927-470C-9C68-E77CAD4A1EA7}" type="parTrans" cxnId="{C3633757-4067-4762-A0DF-7E02D55BEA48}">
      <dgm:prSet/>
      <dgm:spPr/>
      <dgm:t>
        <a:bodyPr/>
        <a:lstStyle/>
        <a:p>
          <a:endParaRPr lang="en-US"/>
        </a:p>
      </dgm:t>
    </dgm:pt>
    <dgm:pt modelId="{FF6FF1BB-170B-4352-9FAB-2FB4E2143927}" type="sibTrans" cxnId="{C3633757-4067-4762-A0DF-7E02D55BEA48}">
      <dgm:prSet/>
      <dgm:spPr/>
      <dgm:t>
        <a:bodyPr/>
        <a:lstStyle/>
        <a:p>
          <a:endParaRPr lang="en-US"/>
        </a:p>
      </dgm:t>
    </dgm:pt>
    <dgm:pt modelId="{A44DFBD5-13FF-42DC-A8B0-AD457FB270F9}">
      <dgm:prSet/>
      <dgm:spPr/>
      <dgm:t>
        <a:bodyPr/>
        <a:lstStyle/>
        <a:p>
          <a:r>
            <a:rPr lang="fi-FI" dirty="0"/>
            <a:t>FinnSpring-viesti 25.4.</a:t>
          </a:r>
          <a:endParaRPr lang="en-US" dirty="0"/>
        </a:p>
      </dgm:t>
    </dgm:pt>
    <dgm:pt modelId="{99810C60-8C77-49FF-BD2F-5ABF8D886661}" type="parTrans" cxnId="{A180C504-F1EF-4460-A4F6-4E87486EE9C4}">
      <dgm:prSet/>
      <dgm:spPr/>
      <dgm:t>
        <a:bodyPr/>
        <a:lstStyle/>
        <a:p>
          <a:endParaRPr lang="en-US"/>
        </a:p>
      </dgm:t>
    </dgm:pt>
    <dgm:pt modelId="{7DDF2C95-4C5C-4812-A78C-2DF9BEF596A3}" type="sibTrans" cxnId="{A180C504-F1EF-4460-A4F6-4E87486EE9C4}">
      <dgm:prSet/>
      <dgm:spPr/>
      <dgm:t>
        <a:bodyPr/>
        <a:lstStyle/>
        <a:p>
          <a:endParaRPr lang="en-US"/>
        </a:p>
      </dgm:t>
    </dgm:pt>
    <dgm:pt modelId="{51E24ABD-5A87-47E7-8835-2E00C3D58BEE}">
      <dgm:prSet/>
      <dgm:spPr/>
      <dgm:t>
        <a:bodyPr/>
        <a:lstStyle/>
        <a:p>
          <a:r>
            <a:rPr lang="fi-FI" dirty="0"/>
            <a:t>10mila 1.-2.5.</a:t>
          </a:r>
          <a:endParaRPr lang="en-US" dirty="0"/>
        </a:p>
      </dgm:t>
    </dgm:pt>
    <dgm:pt modelId="{6438335F-1FAB-42C1-AE4D-E74A80F7CF60}" type="parTrans" cxnId="{9A522914-49F2-486A-86CD-A38B9C26A15C}">
      <dgm:prSet/>
      <dgm:spPr/>
      <dgm:t>
        <a:bodyPr/>
        <a:lstStyle/>
        <a:p>
          <a:endParaRPr lang="en-US"/>
        </a:p>
      </dgm:t>
    </dgm:pt>
    <dgm:pt modelId="{14C27FA0-CC10-45DD-9E61-8ED99012CB55}" type="sibTrans" cxnId="{9A522914-49F2-486A-86CD-A38B9C26A15C}">
      <dgm:prSet/>
      <dgm:spPr/>
      <dgm:t>
        <a:bodyPr/>
        <a:lstStyle/>
        <a:p>
          <a:endParaRPr lang="en-US"/>
        </a:p>
      </dgm:t>
    </dgm:pt>
    <dgm:pt modelId="{2E72FDFC-636D-4E61-8BEE-D330359900DC}">
      <dgm:prSet/>
      <dgm:spPr/>
      <dgm:t>
        <a:bodyPr/>
        <a:lstStyle/>
        <a:p>
          <a:r>
            <a:rPr lang="fi-FI" dirty="0"/>
            <a:t>Jukola 19.-20.6.</a:t>
          </a:r>
          <a:endParaRPr lang="en-US" dirty="0"/>
        </a:p>
      </dgm:t>
    </dgm:pt>
    <dgm:pt modelId="{57ADF4A7-B867-4D91-8118-81D400E07F87}" type="parTrans" cxnId="{06803D3A-63DE-484F-8179-E5026F7ADC8C}">
      <dgm:prSet/>
      <dgm:spPr/>
      <dgm:t>
        <a:bodyPr/>
        <a:lstStyle/>
        <a:p>
          <a:endParaRPr lang="en-US"/>
        </a:p>
      </dgm:t>
    </dgm:pt>
    <dgm:pt modelId="{FF147194-C8FD-4CE6-AF57-CD75D56FEEEE}" type="sibTrans" cxnId="{06803D3A-63DE-484F-8179-E5026F7ADC8C}">
      <dgm:prSet/>
      <dgm:spPr/>
      <dgm:t>
        <a:bodyPr/>
        <a:lstStyle/>
        <a:p>
          <a:endParaRPr lang="en-US"/>
        </a:p>
      </dgm:t>
    </dgm:pt>
    <dgm:pt modelId="{94D7EB65-0240-497E-8212-5A6B7D37E9DF}">
      <dgm:prSet/>
      <dgm:spPr/>
      <dgm:t>
        <a:bodyPr/>
        <a:lstStyle/>
        <a:p>
          <a:r>
            <a:rPr lang="fi-FI" dirty="0"/>
            <a:t>SM-viesti 12.9.</a:t>
          </a:r>
          <a:endParaRPr lang="en-US" dirty="0"/>
        </a:p>
      </dgm:t>
    </dgm:pt>
    <dgm:pt modelId="{8932F34F-65C2-4C2B-AE4D-BBFC74304FDF}" type="parTrans" cxnId="{110832CD-07A2-418E-8FF0-F2115A08738A}">
      <dgm:prSet/>
      <dgm:spPr/>
      <dgm:t>
        <a:bodyPr/>
        <a:lstStyle/>
        <a:p>
          <a:endParaRPr lang="en-US"/>
        </a:p>
      </dgm:t>
    </dgm:pt>
    <dgm:pt modelId="{7F82255E-12A1-4677-8B5C-8D052A2A3169}" type="sibTrans" cxnId="{110832CD-07A2-418E-8FF0-F2115A08738A}">
      <dgm:prSet/>
      <dgm:spPr/>
      <dgm:t>
        <a:bodyPr/>
        <a:lstStyle/>
        <a:p>
          <a:endParaRPr lang="en-US"/>
        </a:p>
      </dgm:t>
    </dgm:pt>
    <dgm:pt modelId="{11111FC8-DD05-4FFE-86A2-74B771742002}">
      <dgm:prSet/>
      <dgm:spPr/>
      <dgm:t>
        <a:bodyPr/>
        <a:lstStyle/>
        <a:p>
          <a:r>
            <a:rPr lang="fi-FI" dirty="0"/>
            <a:t>Oravatonni 3.10. (VL finaali?)</a:t>
          </a:r>
          <a:endParaRPr lang="en-US" dirty="0"/>
        </a:p>
      </dgm:t>
    </dgm:pt>
    <dgm:pt modelId="{CF9C11C8-559C-49B6-8356-FF67D3E8E05D}" type="parTrans" cxnId="{6224263D-620F-439C-AF24-EC47C816C2BD}">
      <dgm:prSet/>
      <dgm:spPr/>
      <dgm:t>
        <a:bodyPr/>
        <a:lstStyle/>
        <a:p>
          <a:endParaRPr lang="en-US"/>
        </a:p>
      </dgm:t>
    </dgm:pt>
    <dgm:pt modelId="{CFCFFFD5-D001-4957-B601-6D856C033D96}" type="sibTrans" cxnId="{6224263D-620F-439C-AF24-EC47C816C2BD}">
      <dgm:prSet/>
      <dgm:spPr/>
      <dgm:t>
        <a:bodyPr/>
        <a:lstStyle/>
        <a:p>
          <a:endParaRPr lang="en-US"/>
        </a:p>
      </dgm:t>
    </dgm:pt>
    <dgm:pt modelId="{345DCA1D-857A-47D0-A63B-AFE24B139AD1}">
      <dgm:prSet/>
      <dgm:spPr/>
      <dgm:t>
        <a:bodyPr/>
        <a:lstStyle/>
        <a:p>
          <a:r>
            <a:rPr lang="fi-FI" dirty="0"/>
            <a:t>25manna 9.10.</a:t>
          </a:r>
          <a:endParaRPr lang="en-US" dirty="0"/>
        </a:p>
      </dgm:t>
    </dgm:pt>
    <dgm:pt modelId="{722A926D-29E1-478F-9BB5-BE7F3CE236A5}" type="parTrans" cxnId="{62A1B4FF-11B5-4A75-A208-697257B257A2}">
      <dgm:prSet/>
      <dgm:spPr/>
      <dgm:t>
        <a:bodyPr/>
        <a:lstStyle/>
        <a:p>
          <a:endParaRPr lang="en-US"/>
        </a:p>
      </dgm:t>
    </dgm:pt>
    <dgm:pt modelId="{27EEE58E-C79F-4739-A910-B6CE82FA1294}" type="sibTrans" cxnId="{62A1B4FF-11B5-4A75-A208-697257B257A2}">
      <dgm:prSet/>
      <dgm:spPr/>
      <dgm:t>
        <a:bodyPr/>
        <a:lstStyle/>
        <a:p>
          <a:endParaRPr lang="en-US"/>
        </a:p>
      </dgm:t>
    </dgm:pt>
    <dgm:pt modelId="{375130B1-18B7-492F-BB1F-46A6F7B9B827}">
      <dgm:prSet/>
      <dgm:spPr/>
      <dgm:t>
        <a:bodyPr/>
        <a:lstStyle/>
        <a:p>
          <a:r>
            <a:rPr lang="fi-FI" dirty="0"/>
            <a:t>Halikkoviesti 23.10.</a:t>
          </a:r>
          <a:endParaRPr lang="en-US" dirty="0"/>
        </a:p>
      </dgm:t>
    </dgm:pt>
    <dgm:pt modelId="{4EBDFCB7-A079-41DD-B685-944895B3D06F}" type="parTrans" cxnId="{7488C61D-14E5-48F0-9233-C854E96DD80E}">
      <dgm:prSet/>
      <dgm:spPr/>
      <dgm:t>
        <a:bodyPr/>
        <a:lstStyle/>
        <a:p>
          <a:endParaRPr lang="en-US"/>
        </a:p>
      </dgm:t>
    </dgm:pt>
    <dgm:pt modelId="{687BB21C-7F2A-4C39-9F10-E717FD8F8176}" type="sibTrans" cxnId="{7488C61D-14E5-48F0-9233-C854E96DD80E}">
      <dgm:prSet/>
      <dgm:spPr/>
      <dgm:t>
        <a:bodyPr/>
        <a:lstStyle/>
        <a:p>
          <a:endParaRPr lang="en-US"/>
        </a:p>
      </dgm:t>
    </dgm:pt>
    <dgm:pt modelId="{8496F997-EDCF-443E-9C0E-7654C03CE4D4}">
      <dgm:prSet/>
      <dgm:spPr/>
      <dgm:t>
        <a:bodyPr/>
        <a:lstStyle/>
        <a:p>
          <a:r>
            <a:rPr lang="en-US" dirty="0"/>
            <a:t>Ahvenanmaan Yöviesti 3.4.</a:t>
          </a:r>
        </a:p>
      </dgm:t>
    </dgm:pt>
    <dgm:pt modelId="{7918D3BC-6ACB-4838-9E59-3532383ACC65}" type="parTrans" cxnId="{82FF588B-44EC-4546-AB2F-8A3DE4BF6434}">
      <dgm:prSet/>
      <dgm:spPr/>
      <dgm:t>
        <a:bodyPr/>
        <a:lstStyle/>
        <a:p>
          <a:endParaRPr lang="fi-FI"/>
        </a:p>
      </dgm:t>
    </dgm:pt>
    <dgm:pt modelId="{1D0BED45-892E-4D23-A678-AFF11239DB07}" type="sibTrans" cxnId="{82FF588B-44EC-4546-AB2F-8A3DE4BF6434}">
      <dgm:prSet/>
      <dgm:spPr/>
      <dgm:t>
        <a:bodyPr/>
        <a:lstStyle/>
        <a:p>
          <a:endParaRPr lang="fi-FI"/>
        </a:p>
      </dgm:t>
    </dgm:pt>
    <dgm:pt modelId="{4919493B-E202-4FA3-82C2-0800E3068D0D}" type="pres">
      <dgm:prSet presAssocID="{253AACFA-977B-48C4-9192-23D86CC159D1}" presName="Name0" presStyleCnt="0">
        <dgm:presLayoutVars>
          <dgm:dir/>
          <dgm:resizeHandles val="exact"/>
        </dgm:presLayoutVars>
      </dgm:prSet>
      <dgm:spPr/>
    </dgm:pt>
    <dgm:pt modelId="{FCBDEC23-85B7-45F0-ADEC-C1BC43B79201}" type="pres">
      <dgm:prSet presAssocID="{8496F997-EDCF-443E-9C0E-7654C03CE4D4}" presName="node" presStyleLbl="node1" presStyleIdx="0" presStyleCnt="9">
        <dgm:presLayoutVars>
          <dgm:bulletEnabled val="1"/>
        </dgm:presLayoutVars>
      </dgm:prSet>
      <dgm:spPr/>
    </dgm:pt>
    <dgm:pt modelId="{E47351FC-399B-4DF2-9751-2A9D2D064E0E}" type="pres">
      <dgm:prSet presAssocID="{1D0BED45-892E-4D23-A678-AFF11239DB07}" presName="sibTrans" presStyleLbl="sibTrans1D1" presStyleIdx="0" presStyleCnt="8"/>
      <dgm:spPr/>
    </dgm:pt>
    <dgm:pt modelId="{2F5A7C28-23FD-44E1-A710-40D74751780D}" type="pres">
      <dgm:prSet presAssocID="{1D0BED45-892E-4D23-A678-AFF11239DB07}" presName="connectorText" presStyleLbl="sibTrans1D1" presStyleIdx="0" presStyleCnt="8"/>
      <dgm:spPr/>
    </dgm:pt>
    <dgm:pt modelId="{0B9736FE-9A2C-4C89-930C-846495B7D18A}" type="pres">
      <dgm:prSet presAssocID="{4334761D-4635-4959-9B26-DBA4B8F41042}" presName="node" presStyleLbl="node1" presStyleIdx="1" presStyleCnt="9">
        <dgm:presLayoutVars>
          <dgm:bulletEnabled val="1"/>
        </dgm:presLayoutVars>
      </dgm:prSet>
      <dgm:spPr/>
    </dgm:pt>
    <dgm:pt modelId="{FFE659DC-8954-44AA-B923-39F8556BBC92}" type="pres">
      <dgm:prSet presAssocID="{FF6FF1BB-170B-4352-9FAB-2FB4E2143927}" presName="sibTrans" presStyleLbl="sibTrans1D1" presStyleIdx="1" presStyleCnt="8"/>
      <dgm:spPr/>
    </dgm:pt>
    <dgm:pt modelId="{B1E96566-9952-4B62-863C-84065DEAC5AF}" type="pres">
      <dgm:prSet presAssocID="{FF6FF1BB-170B-4352-9FAB-2FB4E2143927}" presName="connectorText" presStyleLbl="sibTrans1D1" presStyleIdx="1" presStyleCnt="8"/>
      <dgm:spPr/>
    </dgm:pt>
    <dgm:pt modelId="{A96CC24A-D5B1-45E8-BEFB-BC7CE007AAE3}" type="pres">
      <dgm:prSet presAssocID="{A44DFBD5-13FF-42DC-A8B0-AD457FB270F9}" presName="node" presStyleLbl="node1" presStyleIdx="2" presStyleCnt="9">
        <dgm:presLayoutVars>
          <dgm:bulletEnabled val="1"/>
        </dgm:presLayoutVars>
      </dgm:prSet>
      <dgm:spPr/>
    </dgm:pt>
    <dgm:pt modelId="{EA36E7EC-06CE-4434-AC20-1ECBEFBD17B6}" type="pres">
      <dgm:prSet presAssocID="{7DDF2C95-4C5C-4812-A78C-2DF9BEF596A3}" presName="sibTrans" presStyleLbl="sibTrans1D1" presStyleIdx="2" presStyleCnt="8"/>
      <dgm:spPr/>
    </dgm:pt>
    <dgm:pt modelId="{FCBC06B3-1F4C-4814-82D1-9BDBDE2657A2}" type="pres">
      <dgm:prSet presAssocID="{7DDF2C95-4C5C-4812-A78C-2DF9BEF596A3}" presName="connectorText" presStyleLbl="sibTrans1D1" presStyleIdx="2" presStyleCnt="8"/>
      <dgm:spPr/>
    </dgm:pt>
    <dgm:pt modelId="{871DAE40-2A60-4375-9D04-87CC109A7347}" type="pres">
      <dgm:prSet presAssocID="{51E24ABD-5A87-47E7-8835-2E00C3D58BEE}" presName="node" presStyleLbl="node1" presStyleIdx="3" presStyleCnt="9">
        <dgm:presLayoutVars>
          <dgm:bulletEnabled val="1"/>
        </dgm:presLayoutVars>
      </dgm:prSet>
      <dgm:spPr/>
    </dgm:pt>
    <dgm:pt modelId="{A6036BCE-03E9-488A-A104-C08221DD7811}" type="pres">
      <dgm:prSet presAssocID="{14C27FA0-CC10-45DD-9E61-8ED99012CB55}" presName="sibTrans" presStyleLbl="sibTrans1D1" presStyleIdx="3" presStyleCnt="8"/>
      <dgm:spPr/>
    </dgm:pt>
    <dgm:pt modelId="{6825202F-E079-4CDF-B7D9-B884E39B5586}" type="pres">
      <dgm:prSet presAssocID="{14C27FA0-CC10-45DD-9E61-8ED99012CB55}" presName="connectorText" presStyleLbl="sibTrans1D1" presStyleIdx="3" presStyleCnt="8"/>
      <dgm:spPr/>
    </dgm:pt>
    <dgm:pt modelId="{68758AEC-B649-4D46-AECB-76E029D8B0F7}" type="pres">
      <dgm:prSet presAssocID="{2E72FDFC-636D-4E61-8BEE-D330359900DC}" presName="node" presStyleLbl="node1" presStyleIdx="4" presStyleCnt="9">
        <dgm:presLayoutVars>
          <dgm:bulletEnabled val="1"/>
        </dgm:presLayoutVars>
      </dgm:prSet>
      <dgm:spPr/>
    </dgm:pt>
    <dgm:pt modelId="{32C4426B-FA19-4DDA-8BBE-60F2EC2035CC}" type="pres">
      <dgm:prSet presAssocID="{FF147194-C8FD-4CE6-AF57-CD75D56FEEEE}" presName="sibTrans" presStyleLbl="sibTrans1D1" presStyleIdx="4" presStyleCnt="8"/>
      <dgm:spPr/>
    </dgm:pt>
    <dgm:pt modelId="{1763FAEF-C8C0-46D1-A28E-7D2A1B57CF31}" type="pres">
      <dgm:prSet presAssocID="{FF147194-C8FD-4CE6-AF57-CD75D56FEEEE}" presName="connectorText" presStyleLbl="sibTrans1D1" presStyleIdx="4" presStyleCnt="8"/>
      <dgm:spPr/>
    </dgm:pt>
    <dgm:pt modelId="{AA5E3085-F553-4D28-AF52-0C975B2B75CC}" type="pres">
      <dgm:prSet presAssocID="{94D7EB65-0240-497E-8212-5A6B7D37E9DF}" presName="node" presStyleLbl="node1" presStyleIdx="5" presStyleCnt="9">
        <dgm:presLayoutVars>
          <dgm:bulletEnabled val="1"/>
        </dgm:presLayoutVars>
      </dgm:prSet>
      <dgm:spPr/>
    </dgm:pt>
    <dgm:pt modelId="{EEE2A7BB-F5C6-4182-9838-52191A15E06B}" type="pres">
      <dgm:prSet presAssocID="{7F82255E-12A1-4677-8B5C-8D052A2A3169}" presName="sibTrans" presStyleLbl="sibTrans1D1" presStyleIdx="5" presStyleCnt="8"/>
      <dgm:spPr/>
    </dgm:pt>
    <dgm:pt modelId="{6814682A-C0BE-4A78-B78C-071D6996F476}" type="pres">
      <dgm:prSet presAssocID="{7F82255E-12A1-4677-8B5C-8D052A2A3169}" presName="connectorText" presStyleLbl="sibTrans1D1" presStyleIdx="5" presStyleCnt="8"/>
      <dgm:spPr/>
    </dgm:pt>
    <dgm:pt modelId="{7E31A94C-36F0-4A51-B170-146A08070F86}" type="pres">
      <dgm:prSet presAssocID="{11111FC8-DD05-4FFE-86A2-74B771742002}" presName="node" presStyleLbl="node1" presStyleIdx="6" presStyleCnt="9">
        <dgm:presLayoutVars>
          <dgm:bulletEnabled val="1"/>
        </dgm:presLayoutVars>
      </dgm:prSet>
      <dgm:spPr/>
    </dgm:pt>
    <dgm:pt modelId="{712416A6-6A0C-485F-AA75-F16AE5CA2D5A}" type="pres">
      <dgm:prSet presAssocID="{CFCFFFD5-D001-4957-B601-6D856C033D96}" presName="sibTrans" presStyleLbl="sibTrans1D1" presStyleIdx="6" presStyleCnt="8"/>
      <dgm:spPr/>
    </dgm:pt>
    <dgm:pt modelId="{1E8F8758-998E-4A29-BDE6-DCF6A8D52274}" type="pres">
      <dgm:prSet presAssocID="{CFCFFFD5-D001-4957-B601-6D856C033D96}" presName="connectorText" presStyleLbl="sibTrans1D1" presStyleIdx="6" presStyleCnt="8"/>
      <dgm:spPr/>
    </dgm:pt>
    <dgm:pt modelId="{AF83CF5D-D66B-41A5-BAF9-4D61F6D431CF}" type="pres">
      <dgm:prSet presAssocID="{345DCA1D-857A-47D0-A63B-AFE24B139AD1}" presName="node" presStyleLbl="node1" presStyleIdx="7" presStyleCnt="9">
        <dgm:presLayoutVars>
          <dgm:bulletEnabled val="1"/>
        </dgm:presLayoutVars>
      </dgm:prSet>
      <dgm:spPr/>
    </dgm:pt>
    <dgm:pt modelId="{7C3EC81B-E66A-4E6F-BDAD-F7087B081E27}" type="pres">
      <dgm:prSet presAssocID="{27EEE58E-C79F-4739-A910-B6CE82FA1294}" presName="sibTrans" presStyleLbl="sibTrans1D1" presStyleIdx="7" presStyleCnt="8"/>
      <dgm:spPr/>
    </dgm:pt>
    <dgm:pt modelId="{E856A3AF-20D0-4AC8-88EC-813BE69624B0}" type="pres">
      <dgm:prSet presAssocID="{27EEE58E-C79F-4739-A910-B6CE82FA1294}" presName="connectorText" presStyleLbl="sibTrans1D1" presStyleIdx="7" presStyleCnt="8"/>
      <dgm:spPr/>
    </dgm:pt>
    <dgm:pt modelId="{E8298524-835F-4060-9825-965878F6CADC}" type="pres">
      <dgm:prSet presAssocID="{375130B1-18B7-492F-BB1F-46A6F7B9B827}" presName="node" presStyleLbl="node1" presStyleIdx="8" presStyleCnt="9">
        <dgm:presLayoutVars>
          <dgm:bulletEnabled val="1"/>
        </dgm:presLayoutVars>
      </dgm:prSet>
      <dgm:spPr/>
    </dgm:pt>
  </dgm:ptLst>
  <dgm:cxnLst>
    <dgm:cxn modelId="{55C0F800-6B6C-475E-9E51-90517A662A00}" type="presOf" srcId="{345DCA1D-857A-47D0-A63B-AFE24B139AD1}" destId="{AF83CF5D-D66B-41A5-BAF9-4D61F6D431CF}" srcOrd="0" destOrd="0" presId="urn:microsoft.com/office/officeart/2016/7/layout/RepeatingBendingProcessNew"/>
    <dgm:cxn modelId="{5C3DF303-6BE5-4641-AC86-ABEF2A679D8B}" type="presOf" srcId="{51E24ABD-5A87-47E7-8835-2E00C3D58BEE}" destId="{871DAE40-2A60-4375-9D04-87CC109A7347}" srcOrd="0" destOrd="0" presId="urn:microsoft.com/office/officeart/2016/7/layout/RepeatingBendingProcessNew"/>
    <dgm:cxn modelId="{A180C504-F1EF-4460-A4F6-4E87486EE9C4}" srcId="{253AACFA-977B-48C4-9192-23D86CC159D1}" destId="{A44DFBD5-13FF-42DC-A8B0-AD457FB270F9}" srcOrd="2" destOrd="0" parTransId="{99810C60-8C77-49FF-BD2F-5ABF8D886661}" sibTransId="{7DDF2C95-4C5C-4812-A78C-2DF9BEF596A3}"/>
    <dgm:cxn modelId="{AE604808-1753-4415-BAE5-13FA6E25B96E}" type="presOf" srcId="{1D0BED45-892E-4D23-A678-AFF11239DB07}" destId="{2F5A7C28-23FD-44E1-A710-40D74751780D}" srcOrd="1" destOrd="0" presId="urn:microsoft.com/office/officeart/2016/7/layout/RepeatingBendingProcessNew"/>
    <dgm:cxn modelId="{21619E0C-A5FE-4039-94CF-09AFC8B3FF26}" type="presOf" srcId="{FF147194-C8FD-4CE6-AF57-CD75D56FEEEE}" destId="{32C4426B-FA19-4DDA-8BBE-60F2EC2035CC}" srcOrd="0" destOrd="0" presId="urn:microsoft.com/office/officeart/2016/7/layout/RepeatingBendingProcessNew"/>
    <dgm:cxn modelId="{9F0A0A13-4BEF-4E39-8914-EC135F6B50B3}" type="presOf" srcId="{1D0BED45-892E-4D23-A678-AFF11239DB07}" destId="{E47351FC-399B-4DF2-9751-2A9D2D064E0E}" srcOrd="0" destOrd="0" presId="urn:microsoft.com/office/officeart/2016/7/layout/RepeatingBendingProcessNew"/>
    <dgm:cxn modelId="{9A522914-49F2-486A-86CD-A38B9C26A15C}" srcId="{253AACFA-977B-48C4-9192-23D86CC159D1}" destId="{51E24ABD-5A87-47E7-8835-2E00C3D58BEE}" srcOrd="3" destOrd="0" parTransId="{6438335F-1FAB-42C1-AE4D-E74A80F7CF60}" sibTransId="{14C27FA0-CC10-45DD-9E61-8ED99012CB55}"/>
    <dgm:cxn modelId="{53824517-55B6-4BF6-A11F-F1F094AD408D}" type="presOf" srcId="{7DDF2C95-4C5C-4812-A78C-2DF9BEF596A3}" destId="{FCBC06B3-1F4C-4814-82D1-9BDBDE2657A2}" srcOrd="1" destOrd="0" presId="urn:microsoft.com/office/officeart/2016/7/layout/RepeatingBendingProcessNew"/>
    <dgm:cxn modelId="{7488C61D-14E5-48F0-9233-C854E96DD80E}" srcId="{253AACFA-977B-48C4-9192-23D86CC159D1}" destId="{375130B1-18B7-492F-BB1F-46A6F7B9B827}" srcOrd="8" destOrd="0" parTransId="{4EBDFCB7-A079-41DD-B685-944895B3D06F}" sibTransId="{687BB21C-7F2A-4C39-9F10-E717FD8F8176}"/>
    <dgm:cxn modelId="{884D151E-0380-41D3-8FF3-38C74317EA9E}" type="presOf" srcId="{27EEE58E-C79F-4739-A910-B6CE82FA1294}" destId="{7C3EC81B-E66A-4E6F-BDAD-F7087B081E27}" srcOrd="0" destOrd="0" presId="urn:microsoft.com/office/officeart/2016/7/layout/RepeatingBendingProcessNew"/>
    <dgm:cxn modelId="{A0449223-9C90-4F10-A6A6-65DF5E7BD591}" type="presOf" srcId="{8496F997-EDCF-443E-9C0E-7654C03CE4D4}" destId="{FCBDEC23-85B7-45F0-ADEC-C1BC43B79201}" srcOrd="0" destOrd="0" presId="urn:microsoft.com/office/officeart/2016/7/layout/RepeatingBendingProcessNew"/>
    <dgm:cxn modelId="{59DE2F2E-2036-4C77-B530-7F36ABD84D4C}" type="presOf" srcId="{FF6FF1BB-170B-4352-9FAB-2FB4E2143927}" destId="{FFE659DC-8954-44AA-B923-39F8556BBC92}" srcOrd="0" destOrd="0" presId="urn:microsoft.com/office/officeart/2016/7/layout/RepeatingBendingProcessNew"/>
    <dgm:cxn modelId="{DDD68232-CDEA-422D-85AE-4215EED8FB22}" type="presOf" srcId="{253AACFA-977B-48C4-9192-23D86CC159D1}" destId="{4919493B-E202-4FA3-82C2-0800E3068D0D}" srcOrd="0" destOrd="0" presId="urn:microsoft.com/office/officeart/2016/7/layout/RepeatingBendingProcessNew"/>
    <dgm:cxn modelId="{06803D3A-63DE-484F-8179-E5026F7ADC8C}" srcId="{253AACFA-977B-48C4-9192-23D86CC159D1}" destId="{2E72FDFC-636D-4E61-8BEE-D330359900DC}" srcOrd="4" destOrd="0" parTransId="{57ADF4A7-B867-4D91-8118-81D400E07F87}" sibTransId="{FF147194-C8FD-4CE6-AF57-CD75D56FEEEE}"/>
    <dgm:cxn modelId="{6A501C3B-225F-4D34-89D4-99D34E84B081}" type="presOf" srcId="{27EEE58E-C79F-4739-A910-B6CE82FA1294}" destId="{E856A3AF-20D0-4AC8-88EC-813BE69624B0}" srcOrd="1" destOrd="0" presId="urn:microsoft.com/office/officeart/2016/7/layout/RepeatingBendingProcessNew"/>
    <dgm:cxn modelId="{6224263D-620F-439C-AF24-EC47C816C2BD}" srcId="{253AACFA-977B-48C4-9192-23D86CC159D1}" destId="{11111FC8-DD05-4FFE-86A2-74B771742002}" srcOrd="6" destOrd="0" parTransId="{CF9C11C8-559C-49B6-8356-FF67D3E8E05D}" sibTransId="{CFCFFFD5-D001-4957-B601-6D856C033D96}"/>
    <dgm:cxn modelId="{4B7DF664-B853-490A-9FF6-82BB553AB58E}" type="presOf" srcId="{CFCFFFD5-D001-4957-B601-6D856C033D96}" destId="{1E8F8758-998E-4A29-BDE6-DCF6A8D52274}" srcOrd="1" destOrd="0" presId="urn:microsoft.com/office/officeart/2016/7/layout/RepeatingBendingProcessNew"/>
    <dgm:cxn modelId="{C3633757-4067-4762-A0DF-7E02D55BEA48}" srcId="{253AACFA-977B-48C4-9192-23D86CC159D1}" destId="{4334761D-4635-4959-9B26-DBA4B8F41042}" srcOrd="1" destOrd="0" parTransId="{340A2F61-3927-470C-9C68-E77CAD4A1EA7}" sibTransId="{FF6FF1BB-170B-4352-9FAB-2FB4E2143927}"/>
    <dgm:cxn modelId="{C0651058-CB6C-4911-BB4C-99A99735718F}" type="presOf" srcId="{375130B1-18B7-492F-BB1F-46A6F7B9B827}" destId="{E8298524-835F-4060-9825-965878F6CADC}" srcOrd="0" destOrd="0" presId="urn:microsoft.com/office/officeart/2016/7/layout/RepeatingBendingProcessNew"/>
    <dgm:cxn modelId="{B115ED59-A064-4BEA-A9FD-ABEE3ECB4537}" type="presOf" srcId="{4334761D-4635-4959-9B26-DBA4B8F41042}" destId="{0B9736FE-9A2C-4C89-930C-846495B7D18A}" srcOrd="0" destOrd="0" presId="urn:microsoft.com/office/officeart/2016/7/layout/RepeatingBendingProcessNew"/>
    <dgm:cxn modelId="{8F050E80-7F09-4A93-BC57-73E46F74FFCC}" type="presOf" srcId="{CFCFFFD5-D001-4957-B601-6D856C033D96}" destId="{712416A6-6A0C-485F-AA75-F16AE5CA2D5A}" srcOrd="0" destOrd="0" presId="urn:microsoft.com/office/officeart/2016/7/layout/RepeatingBendingProcessNew"/>
    <dgm:cxn modelId="{F256E289-0B7F-4A6F-BEEC-05D24B2C741E}" type="presOf" srcId="{94D7EB65-0240-497E-8212-5A6B7D37E9DF}" destId="{AA5E3085-F553-4D28-AF52-0C975B2B75CC}" srcOrd="0" destOrd="0" presId="urn:microsoft.com/office/officeart/2016/7/layout/RepeatingBendingProcessNew"/>
    <dgm:cxn modelId="{82FF588B-44EC-4546-AB2F-8A3DE4BF6434}" srcId="{253AACFA-977B-48C4-9192-23D86CC159D1}" destId="{8496F997-EDCF-443E-9C0E-7654C03CE4D4}" srcOrd="0" destOrd="0" parTransId="{7918D3BC-6ACB-4838-9E59-3532383ACC65}" sibTransId="{1D0BED45-892E-4D23-A678-AFF11239DB07}"/>
    <dgm:cxn modelId="{B17D27B3-7A51-48C1-8099-66CC076F5865}" type="presOf" srcId="{7F82255E-12A1-4677-8B5C-8D052A2A3169}" destId="{EEE2A7BB-F5C6-4182-9838-52191A15E06B}" srcOrd="0" destOrd="0" presId="urn:microsoft.com/office/officeart/2016/7/layout/RepeatingBendingProcessNew"/>
    <dgm:cxn modelId="{110832CD-07A2-418E-8FF0-F2115A08738A}" srcId="{253AACFA-977B-48C4-9192-23D86CC159D1}" destId="{94D7EB65-0240-497E-8212-5A6B7D37E9DF}" srcOrd="5" destOrd="0" parTransId="{8932F34F-65C2-4C2B-AE4D-BBFC74304FDF}" sibTransId="{7F82255E-12A1-4677-8B5C-8D052A2A3169}"/>
    <dgm:cxn modelId="{11EAA2D6-08D8-4E73-8C5C-18F632AAC9B6}" type="presOf" srcId="{7F82255E-12A1-4677-8B5C-8D052A2A3169}" destId="{6814682A-C0BE-4A78-B78C-071D6996F476}" srcOrd="1" destOrd="0" presId="urn:microsoft.com/office/officeart/2016/7/layout/RepeatingBendingProcessNew"/>
    <dgm:cxn modelId="{973B06E3-FF88-473E-BA13-0AEB05AA83D3}" type="presOf" srcId="{11111FC8-DD05-4FFE-86A2-74B771742002}" destId="{7E31A94C-36F0-4A51-B170-146A08070F86}" srcOrd="0" destOrd="0" presId="urn:microsoft.com/office/officeart/2016/7/layout/RepeatingBendingProcessNew"/>
    <dgm:cxn modelId="{D408DCE4-5898-42A3-956F-A92AD04A35A2}" type="presOf" srcId="{2E72FDFC-636D-4E61-8BEE-D330359900DC}" destId="{68758AEC-B649-4D46-AECB-76E029D8B0F7}" srcOrd="0" destOrd="0" presId="urn:microsoft.com/office/officeart/2016/7/layout/RepeatingBendingProcessNew"/>
    <dgm:cxn modelId="{A91F47E6-2E5B-4817-98E6-7544DD27E2C3}" type="presOf" srcId="{FF147194-C8FD-4CE6-AF57-CD75D56FEEEE}" destId="{1763FAEF-C8C0-46D1-A28E-7D2A1B57CF31}" srcOrd="1" destOrd="0" presId="urn:microsoft.com/office/officeart/2016/7/layout/RepeatingBendingProcessNew"/>
    <dgm:cxn modelId="{5B1B2CEA-DC02-400A-90F5-255AAEA7423D}" type="presOf" srcId="{14C27FA0-CC10-45DD-9E61-8ED99012CB55}" destId="{6825202F-E079-4CDF-B7D9-B884E39B5586}" srcOrd="1" destOrd="0" presId="urn:microsoft.com/office/officeart/2016/7/layout/RepeatingBendingProcessNew"/>
    <dgm:cxn modelId="{8439DFF1-9A20-4AA3-9329-49B7102EBE0C}" type="presOf" srcId="{7DDF2C95-4C5C-4812-A78C-2DF9BEF596A3}" destId="{EA36E7EC-06CE-4434-AC20-1ECBEFBD17B6}" srcOrd="0" destOrd="0" presId="urn:microsoft.com/office/officeart/2016/7/layout/RepeatingBendingProcessNew"/>
    <dgm:cxn modelId="{7E9985F4-6239-4849-8BA6-F9EEA16DB667}" type="presOf" srcId="{A44DFBD5-13FF-42DC-A8B0-AD457FB270F9}" destId="{A96CC24A-D5B1-45E8-BEFB-BC7CE007AAE3}" srcOrd="0" destOrd="0" presId="urn:microsoft.com/office/officeart/2016/7/layout/RepeatingBendingProcessNew"/>
    <dgm:cxn modelId="{37D2F9FB-1777-4302-8BA1-3B29A5F5ABEC}" type="presOf" srcId="{FF6FF1BB-170B-4352-9FAB-2FB4E2143927}" destId="{B1E96566-9952-4B62-863C-84065DEAC5AF}" srcOrd="1" destOrd="0" presId="urn:microsoft.com/office/officeart/2016/7/layout/RepeatingBendingProcessNew"/>
    <dgm:cxn modelId="{1B0D07FF-A80B-4A9F-B6C8-E0CD8BAAB9EC}" type="presOf" srcId="{14C27FA0-CC10-45DD-9E61-8ED99012CB55}" destId="{A6036BCE-03E9-488A-A104-C08221DD7811}" srcOrd="0" destOrd="0" presId="urn:microsoft.com/office/officeart/2016/7/layout/RepeatingBendingProcessNew"/>
    <dgm:cxn modelId="{62A1B4FF-11B5-4A75-A208-697257B257A2}" srcId="{253AACFA-977B-48C4-9192-23D86CC159D1}" destId="{345DCA1D-857A-47D0-A63B-AFE24B139AD1}" srcOrd="7" destOrd="0" parTransId="{722A926D-29E1-478F-9BB5-BE7F3CE236A5}" sibTransId="{27EEE58E-C79F-4739-A910-B6CE82FA1294}"/>
    <dgm:cxn modelId="{993457E8-9235-44DF-A970-696B9166924D}" type="presParOf" srcId="{4919493B-E202-4FA3-82C2-0800E3068D0D}" destId="{FCBDEC23-85B7-45F0-ADEC-C1BC43B79201}" srcOrd="0" destOrd="0" presId="urn:microsoft.com/office/officeart/2016/7/layout/RepeatingBendingProcessNew"/>
    <dgm:cxn modelId="{B3AD4DE9-551F-405C-9C7B-3083693570E9}" type="presParOf" srcId="{4919493B-E202-4FA3-82C2-0800E3068D0D}" destId="{E47351FC-399B-4DF2-9751-2A9D2D064E0E}" srcOrd="1" destOrd="0" presId="urn:microsoft.com/office/officeart/2016/7/layout/RepeatingBendingProcessNew"/>
    <dgm:cxn modelId="{6B3DACAD-A9CA-40A5-94B5-0EE0A3118B3D}" type="presParOf" srcId="{E47351FC-399B-4DF2-9751-2A9D2D064E0E}" destId="{2F5A7C28-23FD-44E1-A710-40D74751780D}" srcOrd="0" destOrd="0" presId="urn:microsoft.com/office/officeart/2016/7/layout/RepeatingBendingProcessNew"/>
    <dgm:cxn modelId="{E0766A60-D3A8-4694-B4D0-21B794860984}" type="presParOf" srcId="{4919493B-E202-4FA3-82C2-0800E3068D0D}" destId="{0B9736FE-9A2C-4C89-930C-846495B7D18A}" srcOrd="2" destOrd="0" presId="urn:microsoft.com/office/officeart/2016/7/layout/RepeatingBendingProcessNew"/>
    <dgm:cxn modelId="{07BF20B4-F38E-42F0-B33E-CBE7F3CA913A}" type="presParOf" srcId="{4919493B-E202-4FA3-82C2-0800E3068D0D}" destId="{FFE659DC-8954-44AA-B923-39F8556BBC92}" srcOrd="3" destOrd="0" presId="urn:microsoft.com/office/officeart/2016/7/layout/RepeatingBendingProcessNew"/>
    <dgm:cxn modelId="{C3F82B9D-1719-402B-B270-32A4BF45FFD6}" type="presParOf" srcId="{FFE659DC-8954-44AA-B923-39F8556BBC92}" destId="{B1E96566-9952-4B62-863C-84065DEAC5AF}" srcOrd="0" destOrd="0" presId="urn:microsoft.com/office/officeart/2016/7/layout/RepeatingBendingProcessNew"/>
    <dgm:cxn modelId="{C1346B07-BC0D-466D-BB92-A01A91D8981D}" type="presParOf" srcId="{4919493B-E202-4FA3-82C2-0800E3068D0D}" destId="{A96CC24A-D5B1-45E8-BEFB-BC7CE007AAE3}" srcOrd="4" destOrd="0" presId="urn:microsoft.com/office/officeart/2016/7/layout/RepeatingBendingProcessNew"/>
    <dgm:cxn modelId="{D570CB55-FD03-41B4-9440-9B8E13E9D485}" type="presParOf" srcId="{4919493B-E202-4FA3-82C2-0800E3068D0D}" destId="{EA36E7EC-06CE-4434-AC20-1ECBEFBD17B6}" srcOrd="5" destOrd="0" presId="urn:microsoft.com/office/officeart/2016/7/layout/RepeatingBendingProcessNew"/>
    <dgm:cxn modelId="{C2117ADD-10D1-461D-BA95-F5C1EEDF6181}" type="presParOf" srcId="{EA36E7EC-06CE-4434-AC20-1ECBEFBD17B6}" destId="{FCBC06B3-1F4C-4814-82D1-9BDBDE2657A2}" srcOrd="0" destOrd="0" presId="urn:microsoft.com/office/officeart/2016/7/layout/RepeatingBendingProcessNew"/>
    <dgm:cxn modelId="{971251A6-5F83-484D-A153-5EDF3703CB45}" type="presParOf" srcId="{4919493B-E202-4FA3-82C2-0800E3068D0D}" destId="{871DAE40-2A60-4375-9D04-87CC109A7347}" srcOrd="6" destOrd="0" presId="urn:microsoft.com/office/officeart/2016/7/layout/RepeatingBendingProcessNew"/>
    <dgm:cxn modelId="{87E896FB-094F-4ACA-B4B8-60C17D0CCB3B}" type="presParOf" srcId="{4919493B-E202-4FA3-82C2-0800E3068D0D}" destId="{A6036BCE-03E9-488A-A104-C08221DD7811}" srcOrd="7" destOrd="0" presId="urn:microsoft.com/office/officeart/2016/7/layout/RepeatingBendingProcessNew"/>
    <dgm:cxn modelId="{95CC23F6-3A37-45E7-9AAD-F7DB6BB14107}" type="presParOf" srcId="{A6036BCE-03E9-488A-A104-C08221DD7811}" destId="{6825202F-E079-4CDF-B7D9-B884E39B5586}" srcOrd="0" destOrd="0" presId="urn:microsoft.com/office/officeart/2016/7/layout/RepeatingBendingProcessNew"/>
    <dgm:cxn modelId="{198DBBAA-9247-44D3-AD48-EE1A5D207388}" type="presParOf" srcId="{4919493B-E202-4FA3-82C2-0800E3068D0D}" destId="{68758AEC-B649-4D46-AECB-76E029D8B0F7}" srcOrd="8" destOrd="0" presId="urn:microsoft.com/office/officeart/2016/7/layout/RepeatingBendingProcessNew"/>
    <dgm:cxn modelId="{D4BDE03A-92AF-4486-B43B-9D83803C780F}" type="presParOf" srcId="{4919493B-E202-4FA3-82C2-0800E3068D0D}" destId="{32C4426B-FA19-4DDA-8BBE-60F2EC2035CC}" srcOrd="9" destOrd="0" presId="urn:microsoft.com/office/officeart/2016/7/layout/RepeatingBendingProcessNew"/>
    <dgm:cxn modelId="{D7BF90D9-E98A-44C8-9082-E8369F56BDD5}" type="presParOf" srcId="{32C4426B-FA19-4DDA-8BBE-60F2EC2035CC}" destId="{1763FAEF-C8C0-46D1-A28E-7D2A1B57CF31}" srcOrd="0" destOrd="0" presId="urn:microsoft.com/office/officeart/2016/7/layout/RepeatingBendingProcessNew"/>
    <dgm:cxn modelId="{377A750D-C7FD-4822-B643-EE89DB22C606}" type="presParOf" srcId="{4919493B-E202-4FA3-82C2-0800E3068D0D}" destId="{AA5E3085-F553-4D28-AF52-0C975B2B75CC}" srcOrd="10" destOrd="0" presId="urn:microsoft.com/office/officeart/2016/7/layout/RepeatingBendingProcessNew"/>
    <dgm:cxn modelId="{4A858399-FEFA-4B46-8164-A866483D6C0C}" type="presParOf" srcId="{4919493B-E202-4FA3-82C2-0800E3068D0D}" destId="{EEE2A7BB-F5C6-4182-9838-52191A15E06B}" srcOrd="11" destOrd="0" presId="urn:microsoft.com/office/officeart/2016/7/layout/RepeatingBendingProcessNew"/>
    <dgm:cxn modelId="{FCA2A7AE-7B6D-4325-818F-F5B10C7C9164}" type="presParOf" srcId="{EEE2A7BB-F5C6-4182-9838-52191A15E06B}" destId="{6814682A-C0BE-4A78-B78C-071D6996F476}" srcOrd="0" destOrd="0" presId="urn:microsoft.com/office/officeart/2016/7/layout/RepeatingBendingProcessNew"/>
    <dgm:cxn modelId="{30EBE0B4-E235-46DC-95B4-748B8ED5A529}" type="presParOf" srcId="{4919493B-E202-4FA3-82C2-0800E3068D0D}" destId="{7E31A94C-36F0-4A51-B170-146A08070F86}" srcOrd="12" destOrd="0" presId="urn:microsoft.com/office/officeart/2016/7/layout/RepeatingBendingProcessNew"/>
    <dgm:cxn modelId="{594DCE90-3CB9-4974-B892-CEF08EBC0885}" type="presParOf" srcId="{4919493B-E202-4FA3-82C2-0800E3068D0D}" destId="{712416A6-6A0C-485F-AA75-F16AE5CA2D5A}" srcOrd="13" destOrd="0" presId="urn:microsoft.com/office/officeart/2016/7/layout/RepeatingBendingProcessNew"/>
    <dgm:cxn modelId="{A5580D21-C1C1-4A9A-8B45-72720ACDDC9E}" type="presParOf" srcId="{712416A6-6A0C-485F-AA75-F16AE5CA2D5A}" destId="{1E8F8758-998E-4A29-BDE6-DCF6A8D52274}" srcOrd="0" destOrd="0" presId="urn:microsoft.com/office/officeart/2016/7/layout/RepeatingBendingProcessNew"/>
    <dgm:cxn modelId="{E344D495-611D-4E1F-9964-529268759CF5}" type="presParOf" srcId="{4919493B-E202-4FA3-82C2-0800E3068D0D}" destId="{AF83CF5D-D66B-41A5-BAF9-4D61F6D431CF}" srcOrd="14" destOrd="0" presId="urn:microsoft.com/office/officeart/2016/7/layout/RepeatingBendingProcessNew"/>
    <dgm:cxn modelId="{D53C41B2-B858-4A1E-8A8E-C12B69AB7108}" type="presParOf" srcId="{4919493B-E202-4FA3-82C2-0800E3068D0D}" destId="{7C3EC81B-E66A-4E6F-BDAD-F7087B081E27}" srcOrd="15" destOrd="0" presId="urn:microsoft.com/office/officeart/2016/7/layout/RepeatingBendingProcessNew"/>
    <dgm:cxn modelId="{88645D8E-2027-42E3-B854-1AC913F62A8E}" type="presParOf" srcId="{7C3EC81B-E66A-4E6F-BDAD-F7087B081E27}" destId="{E856A3AF-20D0-4AC8-88EC-813BE69624B0}" srcOrd="0" destOrd="0" presId="urn:microsoft.com/office/officeart/2016/7/layout/RepeatingBendingProcessNew"/>
    <dgm:cxn modelId="{ED3FE4A6-7CE1-4555-B953-F626DD1A7434}" type="presParOf" srcId="{4919493B-E202-4FA3-82C2-0800E3068D0D}" destId="{E8298524-835F-4060-9825-965878F6CADC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7351FC-399B-4DF2-9751-2A9D2D064E0E}">
      <dsp:nvSpPr>
        <dsp:cNvPr id="0" name=""/>
        <dsp:cNvSpPr/>
      </dsp:nvSpPr>
      <dsp:spPr>
        <a:xfrm>
          <a:off x="1969359" y="470971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2141499" y="514718"/>
        <a:ext cx="19730" cy="3946"/>
      </dsp:txXfrm>
    </dsp:sp>
    <dsp:sp modelId="{FCBDEC23-85B7-45F0-ADEC-C1BC43B79201}">
      <dsp:nvSpPr>
        <dsp:cNvPr id="0" name=""/>
        <dsp:cNvSpPr/>
      </dsp:nvSpPr>
      <dsp:spPr>
        <a:xfrm>
          <a:off x="255465" y="1983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Ahvenanmaan Yöviesti 3.4.</a:t>
          </a:r>
        </a:p>
      </dsp:txBody>
      <dsp:txXfrm>
        <a:off x="255465" y="1983"/>
        <a:ext cx="1715694" cy="1029416"/>
      </dsp:txXfrm>
    </dsp:sp>
    <dsp:sp modelId="{FFE659DC-8954-44AA-B923-39F8556BBC92}">
      <dsp:nvSpPr>
        <dsp:cNvPr id="0" name=""/>
        <dsp:cNvSpPr/>
      </dsp:nvSpPr>
      <dsp:spPr>
        <a:xfrm>
          <a:off x="4079664" y="470971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51803" y="514718"/>
        <a:ext cx="19730" cy="3946"/>
      </dsp:txXfrm>
    </dsp:sp>
    <dsp:sp modelId="{0B9736FE-9A2C-4C89-930C-846495B7D18A}">
      <dsp:nvSpPr>
        <dsp:cNvPr id="0" name=""/>
        <dsp:cNvSpPr/>
      </dsp:nvSpPr>
      <dsp:spPr>
        <a:xfrm>
          <a:off x="2365769" y="1983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Kevätyön viesti 9.4.</a:t>
          </a:r>
          <a:endParaRPr lang="en-US" sz="1900" kern="1200" dirty="0"/>
        </a:p>
      </dsp:txBody>
      <dsp:txXfrm>
        <a:off x="2365769" y="1983"/>
        <a:ext cx="1715694" cy="1029416"/>
      </dsp:txXfrm>
    </dsp:sp>
    <dsp:sp modelId="{EA36E7EC-06CE-4434-AC20-1ECBEFBD17B6}">
      <dsp:nvSpPr>
        <dsp:cNvPr id="0" name=""/>
        <dsp:cNvSpPr/>
      </dsp:nvSpPr>
      <dsp:spPr>
        <a:xfrm>
          <a:off x="1113312" y="1029600"/>
          <a:ext cx="4220608" cy="364009"/>
        </a:xfrm>
        <a:custGeom>
          <a:avLst/>
          <a:gdLst/>
          <a:ahLst/>
          <a:cxnLst/>
          <a:rect l="0" t="0" r="0" b="0"/>
          <a:pathLst>
            <a:path>
              <a:moveTo>
                <a:pt x="4220608" y="0"/>
              </a:moveTo>
              <a:lnTo>
                <a:pt x="4220608" y="199104"/>
              </a:lnTo>
              <a:lnTo>
                <a:pt x="0" y="199104"/>
              </a:lnTo>
              <a:lnTo>
                <a:pt x="0" y="364009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17641" y="1209632"/>
        <a:ext cx="211950" cy="3946"/>
      </dsp:txXfrm>
    </dsp:sp>
    <dsp:sp modelId="{A96CC24A-D5B1-45E8-BEFB-BC7CE007AAE3}">
      <dsp:nvSpPr>
        <dsp:cNvPr id="0" name=""/>
        <dsp:cNvSpPr/>
      </dsp:nvSpPr>
      <dsp:spPr>
        <a:xfrm>
          <a:off x="4476074" y="1983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FinnSpring-viesti 25.4.</a:t>
          </a:r>
          <a:endParaRPr lang="en-US" sz="1900" kern="1200" dirty="0"/>
        </a:p>
      </dsp:txBody>
      <dsp:txXfrm>
        <a:off x="4476074" y="1983"/>
        <a:ext cx="1715694" cy="1029416"/>
      </dsp:txXfrm>
    </dsp:sp>
    <dsp:sp modelId="{A6036BCE-03E9-488A-A104-C08221DD7811}">
      <dsp:nvSpPr>
        <dsp:cNvPr id="0" name=""/>
        <dsp:cNvSpPr/>
      </dsp:nvSpPr>
      <dsp:spPr>
        <a:xfrm>
          <a:off x="1969359" y="1894998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41499" y="1938745"/>
        <a:ext cx="19730" cy="3946"/>
      </dsp:txXfrm>
    </dsp:sp>
    <dsp:sp modelId="{871DAE40-2A60-4375-9D04-87CC109A7347}">
      <dsp:nvSpPr>
        <dsp:cNvPr id="0" name=""/>
        <dsp:cNvSpPr/>
      </dsp:nvSpPr>
      <dsp:spPr>
        <a:xfrm>
          <a:off x="255465" y="1426010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10mila 1.-2.5.</a:t>
          </a:r>
          <a:endParaRPr lang="en-US" sz="1900" kern="1200" dirty="0"/>
        </a:p>
      </dsp:txBody>
      <dsp:txXfrm>
        <a:off x="255465" y="1426010"/>
        <a:ext cx="1715694" cy="1029416"/>
      </dsp:txXfrm>
    </dsp:sp>
    <dsp:sp modelId="{32C4426B-FA19-4DDA-8BBE-60F2EC2035CC}">
      <dsp:nvSpPr>
        <dsp:cNvPr id="0" name=""/>
        <dsp:cNvSpPr/>
      </dsp:nvSpPr>
      <dsp:spPr>
        <a:xfrm>
          <a:off x="4079664" y="1894998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51803" y="1938745"/>
        <a:ext cx="19730" cy="3946"/>
      </dsp:txXfrm>
    </dsp:sp>
    <dsp:sp modelId="{68758AEC-B649-4D46-AECB-76E029D8B0F7}">
      <dsp:nvSpPr>
        <dsp:cNvPr id="0" name=""/>
        <dsp:cNvSpPr/>
      </dsp:nvSpPr>
      <dsp:spPr>
        <a:xfrm>
          <a:off x="2365769" y="1426010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Jukola 19.-20.6.</a:t>
          </a:r>
          <a:endParaRPr lang="en-US" sz="1900" kern="1200" dirty="0"/>
        </a:p>
      </dsp:txBody>
      <dsp:txXfrm>
        <a:off x="2365769" y="1426010"/>
        <a:ext cx="1715694" cy="1029416"/>
      </dsp:txXfrm>
    </dsp:sp>
    <dsp:sp modelId="{EEE2A7BB-F5C6-4182-9838-52191A15E06B}">
      <dsp:nvSpPr>
        <dsp:cNvPr id="0" name=""/>
        <dsp:cNvSpPr/>
      </dsp:nvSpPr>
      <dsp:spPr>
        <a:xfrm>
          <a:off x="1113312" y="2453626"/>
          <a:ext cx="4220608" cy="364009"/>
        </a:xfrm>
        <a:custGeom>
          <a:avLst/>
          <a:gdLst/>
          <a:ahLst/>
          <a:cxnLst/>
          <a:rect l="0" t="0" r="0" b="0"/>
          <a:pathLst>
            <a:path>
              <a:moveTo>
                <a:pt x="4220608" y="0"/>
              </a:moveTo>
              <a:lnTo>
                <a:pt x="4220608" y="199104"/>
              </a:lnTo>
              <a:lnTo>
                <a:pt x="0" y="199104"/>
              </a:lnTo>
              <a:lnTo>
                <a:pt x="0" y="364009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17641" y="2633658"/>
        <a:ext cx="211950" cy="3946"/>
      </dsp:txXfrm>
    </dsp:sp>
    <dsp:sp modelId="{AA5E3085-F553-4D28-AF52-0C975B2B75CC}">
      <dsp:nvSpPr>
        <dsp:cNvPr id="0" name=""/>
        <dsp:cNvSpPr/>
      </dsp:nvSpPr>
      <dsp:spPr>
        <a:xfrm>
          <a:off x="4476074" y="1426010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SM-viesti 12.9.</a:t>
          </a:r>
          <a:endParaRPr lang="en-US" sz="1900" kern="1200" dirty="0"/>
        </a:p>
      </dsp:txBody>
      <dsp:txXfrm>
        <a:off x="4476074" y="1426010"/>
        <a:ext cx="1715694" cy="1029416"/>
      </dsp:txXfrm>
    </dsp:sp>
    <dsp:sp modelId="{712416A6-6A0C-485F-AA75-F16AE5CA2D5A}">
      <dsp:nvSpPr>
        <dsp:cNvPr id="0" name=""/>
        <dsp:cNvSpPr/>
      </dsp:nvSpPr>
      <dsp:spPr>
        <a:xfrm>
          <a:off x="1969359" y="3319025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41499" y="3362771"/>
        <a:ext cx="19730" cy="3946"/>
      </dsp:txXfrm>
    </dsp:sp>
    <dsp:sp modelId="{7E31A94C-36F0-4A51-B170-146A08070F86}">
      <dsp:nvSpPr>
        <dsp:cNvPr id="0" name=""/>
        <dsp:cNvSpPr/>
      </dsp:nvSpPr>
      <dsp:spPr>
        <a:xfrm>
          <a:off x="255465" y="2850036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Oravatonni 3.10. (VL finaali?)</a:t>
          </a:r>
          <a:endParaRPr lang="en-US" sz="1900" kern="1200" dirty="0"/>
        </a:p>
      </dsp:txBody>
      <dsp:txXfrm>
        <a:off x="255465" y="2850036"/>
        <a:ext cx="1715694" cy="1029416"/>
      </dsp:txXfrm>
    </dsp:sp>
    <dsp:sp modelId="{7C3EC81B-E66A-4E6F-BDAD-F7087B081E27}">
      <dsp:nvSpPr>
        <dsp:cNvPr id="0" name=""/>
        <dsp:cNvSpPr/>
      </dsp:nvSpPr>
      <dsp:spPr>
        <a:xfrm>
          <a:off x="4079664" y="3319025"/>
          <a:ext cx="364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4009" y="45720"/>
              </a:lnTo>
            </a:path>
          </a:pathLst>
        </a:custGeom>
        <a:noFill/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51803" y="3362771"/>
        <a:ext cx="19730" cy="3946"/>
      </dsp:txXfrm>
    </dsp:sp>
    <dsp:sp modelId="{AF83CF5D-D66B-41A5-BAF9-4D61F6D431CF}">
      <dsp:nvSpPr>
        <dsp:cNvPr id="0" name=""/>
        <dsp:cNvSpPr/>
      </dsp:nvSpPr>
      <dsp:spPr>
        <a:xfrm>
          <a:off x="2365769" y="2850036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25manna 9.10.</a:t>
          </a:r>
          <a:endParaRPr lang="en-US" sz="1900" kern="1200" dirty="0"/>
        </a:p>
      </dsp:txBody>
      <dsp:txXfrm>
        <a:off x="2365769" y="2850036"/>
        <a:ext cx="1715694" cy="1029416"/>
      </dsp:txXfrm>
    </dsp:sp>
    <dsp:sp modelId="{E8298524-835F-4060-9825-965878F6CADC}">
      <dsp:nvSpPr>
        <dsp:cNvPr id="0" name=""/>
        <dsp:cNvSpPr/>
      </dsp:nvSpPr>
      <dsp:spPr>
        <a:xfrm>
          <a:off x="4476074" y="2850036"/>
          <a:ext cx="1715694" cy="1029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70" tIns="88247" rIns="84070" bIns="8824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Halikkoviesti 23.10.</a:t>
          </a:r>
          <a:endParaRPr lang="en-US" sz="1900" kern="1200" dirty="0"/>
        </a:p>
      </dsp:txBody>
      <dsp:txXfrm>
        <a:off x="4476074" y="2850036"/>
        <a:ext cx="1715694" cy="1029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Picture 4" descr="Lahden Suunnistajat -37">
            <a:extLst>
              <a:ext uri="{FF2B5EF4-FFF2-40B4-BE49-F238E27FC236}">
                <a16:creationId xmlns:a16="http://schemas.microsoft.com/office/drawing/2014/main" id="{11949F0B-47BB-49E8-A42B-02BAA209DB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312" y="-35510"/>
            <a:ext cx="2185571" cy="15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2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Picture 4" descr="Lahden Suunnistajat -37">
            <a:extLst>
              <a:ext uri="{FF2B5EF4-FFF2-40B4-BE49-F238E27FC236}">
                <a16:creationId xmlns:a16="http://schemas.microsoft.com/office/drawing/2014/main" id="{1B36EEAD-7F2A-4D9D-BA20-E616091190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312" y="-17755"/>
            <a:ext cx="2185571" cy="15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65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000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459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362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265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036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953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68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30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669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754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1720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4410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79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136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7B5AE-7832-4640-BC62-0DF8EB52795F}" type="datetimeFigureOut">
              <a:rPr lang="fi-FI" smtClean="0"/>
              <a:t>17.10.2020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84AF43-6809-4EE8-95D0-01091C24BCA3}" type="slidenum">
              <a:rPr lang="fi-FI" smtClean="0"/>
              <a:t>‹#›</a:t>
            </a:fld>
            <a:endParaRPr lang="fi-FI"/>
          </a:p>
        </p:txBody>
      </p:sp>
      <p:pic>
        <p:nvPicPr>
          <p:cNvPr id="19" name="Picture 4" descr="Lahden Suunnistajat -37">
            <a:extLst>
              <a:ext uri="{FF2B5EF4-FFF2-40B4-BE49-F238E27FC236}">
                <a16:creationId xmlns:a16="http://schemas.microsoft.com/office/drawing/2014/main" id="{1C55D619-DB4C-407F-A18A-0CE7EA3EB2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312" y="-35510"/>
            <a:ext cx="2185571" cy="15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91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3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3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4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Alaotsikko 2">
            <a:extLst>
              <a:ext uri="{FF2B5EF4-FFF2-40B4-BE49-F238E27FC236}">
                <a16:creationId xmlns:a16="http://schemas.microsoft.com/office/drawing/2014/main" id="{B6457DCB-6A13-4EC4-9D49-97E61D94D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300" y="4050833"/>
            <a:ext cx="5825202" cy="1096899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/>
                </a:solidFill>
              </a:rPr>
              <a:t>KAUSI 2020 – 2021</a:t>
            </a:r>
          </a:p>
          <a:p>
            <a:r>
              <a:rPr lang="fi-FI" i="1">
                <a:solidFill>
                  <a:schemeClr val="tx1"/>
                </a:solidFill>
              </a:rPr>
              <a:t>”YHDESSÄ TEKEMÄLLÄ YHTEISIIN KOITOKSIIN”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0726E8-4C43-4D83-9912-8CCD9386F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>
            <a:normAutofit/>
          </a:bodyPr>
          <a:lstStyle/>
          <a:p>
            <a:r>
              <a:rPr lang="fi-FI"/>
              <a:t>MIESTEN RYHMÄ</a:t>
            </a:r>
          </a:p>
        </p:txBody>
      </p:sp>
      <p:pic>
        <p:nvPicPr>
          <p:cNvPr id="6" name="Picture 4" descr="Lahden Suunnistajat -37">
            <a:extLst>
              <a:ext uri="{FF2B5EF4-FFF2-40B4-BE49-F238E27FC236}">
                <a16:creationId xmlns:a16="http://schemas.microsoft.com/office/drawing/2014/main" id="{2D1A1082-4944-46D3-B367-3C3E3C6D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56" y="-27940"/>
            <a:ext cx="2204444" cy="15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69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90712B-0455-4A05-8451-B7A0731B3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Tulevan kauden prinsiipit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C8D835-7CAF-47D2-AEF8-9B0CEA4CC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fi-FI" dirty="0"/>
              <a:t>Yhdessä tekeminen</a:t>
            </a:r>
          </a:p>
          <a:p>
            <a:pPr>
              <a:buFont typeface="+mj-lt"/>
              <a:buAutoNum type="arabicPeriod"/>
            </a:pPr>
            <a:r>
              <a:rPr lang="fi-FI" dirty="0"/>
              <a:t>Laadukas leiritys</a:t>
            </a:r>
          </a:p>
          <a:p>
            <a:pPr>
              <a:buFont typeface="+mj-lt"/>
              <a:buAutoNum type="arabicPeriod"/>
            </a:pPr>
            <a:r>
              <a:rPr lang="fi-FI" dirty="0"/>
              <a:t>Viestiliigaan panostaminen</a:t>
            </a:r>
          </a:p>
          <a:p>
            <a:pPr>
              <a:buFont typeface="+mj-lt"/>
              <a:buAutoNum type="arabicPeriod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248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5921C1-A047-4F0E-B2E3-FDB9AF44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niihin päästään?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5804BB-B48A-4FBF-97A1-607F6865D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Yhteishenki ja yhdessä tekeminen</a:t>
            </a:r>
          </a:p>
          <a:p>
            <a:pPr lvl="1"/>
            <a:r>
              <a:rPr lang="fi-FI" dirty="0"/>
              <a:t>2-3 miesten leiriä</a:t>
            </a:r>
          </a:p>
          <a:p>
            <a:pPr lvl="1"/>
            <a:r>
              <a:rPr lang="fi-FI" dirty="0"/>
              <a:t>Miesten yhteistreenit Lahden alueella</a:t>
            </a:r>
          </a:p>
          <a:p>
            <a:pPr lvl="1"/>
            <a:r>
              <a:rPr lang="fi-FI" dirty="0"/>
              <a:t>Kuukausipalaverit</a:t>
            </a:r>
          </a:p>
          <a:p>
            <a:pPr lvl="2"/>
            <a:r>
              <a:rPr lang="fi-FI" dirty="0"/>
              <a:t>Vaihtelevat aiheet</a:t>
            </a:r>
          </a:p>
          <a:p>
            <a:r>
              <a:rPr lang="fi-FI" dirty="0"/>
              <a:t>Laadukas leiritys</a:t>
            </a:r>
          </a:p>
          <a:p>
            <a:pPr lvl="1"/>
            <a:r>
              <a:rPr lang="fi-FI" dirty="0"/>
              <a:t>Miesten ryhmälle suunnatut leirit</a:t>
            </a:r>
          </a:p>
          <a:p>
            <a:pPr lvl="1"/>
            <a:r>
              <a:rPr lang="fi-FI" dirty="0"/>
              <a:t>Mahdollisimman paljon osallistujia</a:t>
            </a:r>
          </a:p>
          <a:p>
            <a:pPr lvl="1"/>
            <a:r>
              <a:rPr lang="fi-FI" dirty="0"/>
              <a:t>Treeneihin, etenkin yhteistreeneihin, panostaminen</a:t>
            </a:r>
          </a:p>
          <a:p>
            <a:r>
              <a:rPr lang="fi-FI" dirty="0"/>
              <a:t>Viestiliiga</a:t>
            </a:r>
          </a:p>
          <a:p>
            <a:pPr lvl="1"/>
            <a:r>
              <a:rPr lang="fi-FI" dirty="0"/>
              <a:t>Sitoutuminen osakilpailuihin -&gt; aina mahdollisuus kärkikamppailuun</a:t>
            </a:r>
          </a:p>
          <a:p>
            <a:pPr lvl="1"/>
            <a:r>
              <a:rPr lang="fi-FI" dirty="0"/>
              <a:t>Kokoontuminen viikonlopuksi, ei vaan itse kilpailuun</a:t>
            </a:r>
          </a:p>
          <a:p>
            <a:pPr lvl="1"/>
            <a:r>
              <a:rPr lang="fi-FI" dirty="0"/>
              <a:t>Nuorten sisäänajo</a:t>
            </a:r>
          </a:p>
          <a:p>
            <a:pPr lvl="1"/>
            <a:r>
              <a:rPr lang="fi-FI" dirty="0"/>
              <a:t>Viestiharjoitukset leireillä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489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0E8DF0-4A47-4142-91F1-CDD871D55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Leiritys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ED1CE5-AFBF-4E9F-A5B5-4EAA78D1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/>
              <a:t>Kauden avaus 20.-22.11.2020, Keski-Suomi (miehet)</a:t>
            </a:r>
          </a:p>
          <a:p>
            <a:pPr lvl="1"/>
            <a:r>
              <a:rPr lang="fi-FI" dirty="0"/>
              <a:t>Porukka kasaan ja tulevan kauden pohdinta</a:t>
            </a:r>
          </a:p>
          <a:p>
            <a:pPr lvl="1"/>
            <a:r>
              <a:rPr lang="fi-FI" dirty="0"/>
              <a:t>Hyvää treeniä, hyvällä porukalla</a:t>
            </a:r>
          </a:p>
          <a:p>
            <a:r>
              <a:rPr lang="fi-FI" dirty="0"/>
              <a:t>Helmikuu 2021, Turku (edustus)</a:t>
            </a:r>
          </a:p>
          <a:p>
            <a:pPr lvl="1"/>
            <a:r>
              <a:rPr lang="fi-FI" dirty="0"/>
              <a:t>SM-keskimatka 2021, Jukola 2022</a:t>
            </a:r>
          </a:p>
          <a:p>
            <a:pPr lvl="1"/>
            <a:r>
              <a:rPr lang="fi-FI" dirty="0"/>
              <a:t>Lumettomia (?) olosuhteita suunnistukseen</a:t>
            </a:r>
          </a:p>
          <a:p>
            <a:pPr lvl="1"/>
            <a:r>
              <a:rPr lang="fi-FI" dirty="0"/>
              <a:t>Tulevan kauden kisoihin perehtyminen</a:t>
            </a:r>
          </a:p>
          <a:p>
            <a:r>
              <a:rPr lang="fi-FI" dirty="0"/>
              <a:t>Pääsiäinen, Ahvenanmaa (edustus)</a:t>
            </a:r>
          </a:p>
          <a:p>
            <a:pPr lvl="1"/>
            <a:r>
              <a:rPr lang="fi-FI" dirty="0"/>
              <a:t>3 tiukkaa kisaa, yöviesti</a:t>
            </a:r>
          </a:p>
          <a:p>
            <a:r>
              <a:rPr lang="fi-FI" dirty="0"/>
              <a:t>Huhtikuu 2021, Pöytyä (seura)</a:t>
            </a:r>
          </a:p>
          <a:p>
            <a:pPr lvl="1"/>
            <a:r>
              <a:rPr lang="fi-FI" dirty="0"/>
              <a:t>Jukola 2022</a:t>
            </a:r>
          </a:p>
          <a:p>
            <a:r>
              <a:rPr lang="fi-FI" dirty="0"/>
              <a:t>Toukokuu 2021, Jämi (miehet)</a:t>
            </a:r>
          </a:p>
          <a:p>
            <a:pPr lvl="1"/>
            <a:r>
              <a:rPr lang="fi-FI" dirty="0"/>
              <a:t>Jukolaan valmistautuminen</a:t>
            </a:r>
          </a:p>
          <a:p>
            <a:pPr lvl="1"/>
            <a:r>
              <a:rPr lang="fi-FI" dirty="0"/>
              <a:t>Laadukkaita viestitreenejä</a:t>
            </a:r>
          </a:p>
        </p:txBody>
      </p:sp>
    </p:spTree>
    <p:extLst>
      <p:ext uri="{BB962C8B-B14F-4D97-AF65-F5344CB8AC3E}">
        <p14:creationId xmlns:p14="http://schemas.microsoft.com/office/powerpoint/2010/main" val="2765217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7E557-A4BA-4673-AAA4-B5A0C2BE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fi-FI"/>
              <a:t>Tulevan kauden viestit</a:t>
            </a:r>
            <a:endParaRPr lang="fi-FI" dirty="0"/>
          </a:p>
        </p:txBody>
      </p:sp>
      <p:graphicFrame>
        <p:nvGraphicFramePr>
          <p:cNvPr id="26" name="Sisällön paikkamerkki 2">
            <a:extLst>
              <a:ext uri="{FF2B5EF4-FFF2-40B4-BE49-F238E27FC236}">
                <a16:creationId xmlns:a16="http://schemas.microsoft.com/office/drawing/2014/main" id="{73812418-E7BF-4BA1-9181-DE0AA90A3A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015817"/>
              </p:ext>
            </p:extLst>
          </p:nvPr>
        </p:nvGraphicFramePr>
        <p:xfrm>
          <a:off x="508397" y="2160588"/>
          <a:ext cx="6447234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2675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966F4A1E-3159-41E0-A039-4719878C4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2" r="-3" b="2126"/>
          <a:stretch/>
        </p:blipFill>
        <p:spPr>
          <a:xfrm>
            <a:off x="5165283" y="-1"/>
            <a:ext cx="3496116" cy="3104208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03564708-D779-4001-BAD9-DC1D663812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06" r="18846" b="1"/>
          <a:stretch/>
        </p:blipFill>
        <p:spPr>
          <a:xfrm>
            <a:off x="4064448" y="3265081"/>
            <a:ext cx="4596951" cy="35929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A9A57DA-5987-47F5-B0C2-4A25B94E7F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5" r="13476" b="-1"/>
          <a:stretch/>
        </p:blipFill>
        <p:spPr>
          <a:xfrm>
            <a:off x="482600" y="-6"/>
            <a:ext cx="4562033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9C0A5656-F3DC-4A08-8D11-F6B59BC24DA3}"/>
              </a:ext>
            </a:extLst>
          </p:cNvPr>
          <p:cNvSpPr txBox="1"/>
          <p:nvPr/>
        </p:nvSpPr>
        <p:spPr>
          <a:xfrm>
            <a:off x="1278145" y="5061543"/>
            <a:ext cx="1485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Keskustelua!</a:t>
            </a:r>
          </a:p>
        </p:txBody>
      </p:sp>
    </p:spTree>
    <p:extLst>
      <p:ext uri="{BB962C8B-B14F-4D97-AF65-F5344CB8AC3E}">
        <p14:creationId xmlns:p14="http://schemas.microsoft.com/office/powerpoint/2010/main" val="3297331691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Pin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187</Words>
  <Application>Microsoft Office PowerPoint</Application>
  <PresentationFormat>Näytössä katseltava diaesitys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Pinta</vt:lpstr>
      <vt:lpstr>MIESTEN RYHMÄ</vt:lpstr>
      <vt:lpstr>Tulevan kauden prinsiipit</vt:lpstr>
      <vt:lpstr>Miten niihin päästään?</vt:lpstr>
      <vt:lpstr>Leiritys</vt:lpstr>
      <vt:lpstr>Tulevan kauden viestit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MIESTEN RYHMÄ</dc:title>
  <dc:creator>Matias Sankari</dc:creator>
  <cp:lastModifiedBy>Matias Sankari</cp:lastModifiedBy>
  <cp:revision>1</cp:revision>
  <dcterms:created xsi:type="dcterms:W3CDTF">2020-10-16T10:52:53Z</dcterms:created>
  <dcterms:modified xsi:type="dcterms:W3CDTF">2020-10-17T15:22:56Z</dcterms:modified>
</cp:coreProperties>
</file>